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83" r:id="rId4"/>
    <p:sldMasterId id="2147483905" r:id="rId5"/>
  </p:sldMasterIdLst>
  <p:notesMasterIdLst>
    <p:notesMasterId r:id="rId56"/>
  </p:notesMasterIdLst>
  <p:sldIdLst>
    <p:sldId id="256" r:id="rId6"/>
    <p:sldId id="363" r:id="rId7"/>
    <p:sldId id="362" r:id="rId8"/>
    <p:sldId id="395" r:id="rId9"/>
    <p:sldId id="27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377" r:id="rId54"/>
    <p:sldId id="4408" r:id="rId55"/>
  </p:sldIdLst>
  <p:sldSz cx="12436475" cy="6994525"/>
  <p:notesSz cx="6858000" cy="9144000"/>
  <p:embeddedFontLs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Playfair Display" panose="020B0604020202020204" charset="0"/>
      <p:regular r:id="rId65"/>
      <p:bold r:id="rId66"/>
      <p:italic r:id="rId67"/>
      <p:boldItalic r:id="rId68"/>
    </p:embeddedFont>
    <p:embeddedFont>
      <p:font typeface="Playfair Display Black" panose="020B0604020202020204" charset="0"/>
      <p:bold r:id="rId69"/>
      <p:boldItalic r:id="rId70"/>
    </p:embeddedFont>
    <p:embeddedFont>
      <p:font typeface="Poppins" panose="00000500000000000000" pitchFamily="2" charset="0"/>
      <p:regular r:id="rId71"/>
      <p:bold r:id="rId72"/>
      <p:italic r:id="rId73"/>
      <p:boldItalic r:id="rId74"/>
    </p:embeddedFont>
    <p:embeddedFont>
      <p:font typeface="Poppins ExtraLight" panose="00000300000000000000" pitchFamily="2" charset="0"/>
      <p:regular r:id="rId75"/>
      <p:italic r:id="rId76"/>
    </p:embeddedFont>
    <p:embeddedFont>
      <p:font typeface="Poppins Light" panose="00000400000000000000" pitchFamily="2" charset="0"/>
      <p:regular r:id="rId77"/>
      <p:italic r:id="rId78"/>
    </p:embeddedFont>
    <p:embeddedFont>
      <p:font typeface="Poppins Medium" panose="00000600000000000000" pitchFamily="2" charset="0"/>
      <p:regular r:id="rId79"/>
      <p:italic r:id="rId80"/>
    </p:embeddedFont>
    <p:embeddedFont>
      <p:font typeface="Poppins SemiBold" panose="00000700000000000000" pitchFamily="2" charset="0"/>
      <p:bold r:id="rId81"/>
      <p:boldItalic r:id="rId82"/>
    </p:embeddedFont>
    <p:embeddedFont>
      <p:font typeface="Segoe UI" panose="020B0502040204020203" pitchFamily="34" charset="0"/>
      <p:regular r:id="rId83"/>
      <p:bold r:id="rId84"/>
      <p:italic r:id="rId85"/>
      <p:boldItalic r:id="rId86"/>
    </p:embeddedFont>
    <p:embeddedFont>
      <p:font typeface="Segoe UI Light" panose="020B0502040204020203" pitchFamily="34" charset="0"/>
      <p:regular r:id="rId87"/>
      <p:italic r:id="rId88"/>
    </p:embeddedFont>
    <p:embeddedFont>
      <p:font typeface="Segoe UI Semilight" panose="020B0402040204020203" pitchFamily="34" charset="0"/>
      <p:regular r:id="rId89"/>
      <p:italic r:id="rId90"/>
    </p:embeddedFont>
  </p:embeddedFontLst>
  <p:defaultTex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BACD8F66-CBC2-4294-9653-B709A3AFCA8D}">
          <p14:sldIdLst>
            <p14:sldId id="256"/>
            <p14:sldId id="363"/>
            <p14:sldId id="362"/>
            <p14:sldId id="395"/>
            <p14:sldId id="27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377"/>
            <p14:sldId id="440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ullins" initials="CM" lastIdx="1" clrIdx="0"/>
  <p:cmAuthor id="2" name="Kaylee McAvoy" initials="KM" lastIdx="1" clrIdx="1">
    <p:extLst>
      <p:ext uri="{19B8F6BF-5375-455C-9EA6-DF929625EA0E}">
        <p15:presenceInfo xmlns:p15="http://schemas.microsoft.com/office/powerpoint/2012/main" userId="S-1-5-21-383413107-1061881802-891584314-4682" providerId="AD"/>
      </p:ext>
    </p:extLst>
  </p:cmAuthor>
  <p:cmAuthor id="3" name="Alberto Picazo" initials="AP" lastIdx="2" clrIdx="2">
    <p:extLst>
      <p:ext uri="{19B8F6BF-5375-455C-9EA6-DF929625EA0E}">
        <p15:presenceInfo xmlns:p15="http://schemas.microsoft.com/office/powerpoint/2012/main" userId="S-1-12-1-2104250807-1122892510-995456443-1853947423" providerId="AD"/>
      </p:ext>
    </p:extLst>
  </p:cmAuthor>
  <p:cmAuthor id="4" name="LIA RADOVIC" initials="LR" lastIdx="1" clrIdx="3">
    <p:extLst>
      <p:ext uri="{19B8F6BF-5375-455C-9EA6-DF929625EA0E}">
        <p15:presenceInfo xmlns:p15="http://schemas.microsoft.com/office/powerpoint/2012/main" userId="S::lradovic@bravent.net::6dc46174-d58c-4910-b828-d062c9e9e1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6DD"/>
    <a:srgbClr val="FFB900"/>
    <a:srgbClr val="F5F5F5"/>
    <a:srgbClr val="7F7F7F"/>
    <a:srgbClr val="F5C000"/>
    <a:srgbClr val="222222"/>
    <a:srgbClr val="FFD200"/>
    <a:srgbClr val="FD9500"/>
    <a:srgbClr val="FCC9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6BD78-B23F-4C1A-B8CB-7B1B1D7B021A}" v="83" dt="2020-01-31T10:08:38.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font" Target="fonts/font28.fntdata"/><Relationship Id="rId89" Type="http://schemas.openxmlformats.org/officeDocument/2006/relationships/font" Target="fonts/font33.fntdata"/><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font" Target="fonts/font15.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openxmlformats.org/officeDocument/2006/relationships/font" Target="fonts/font31.fntdata"/><Relationship Id="rId5" Type="http://schemas.openxmlformats.org/officeDocument/2006/relationships/slideMaster" Target="slideMasters/slideMaster2.xml"/><Relationship Id="rId61" Type="http://schemas.openxmlformats.org/officeDocument/2006/relationships/font" Target="fonts/font5.fntdata"/><Relationship Id="rId82" Type="http://schemas.openxmlformats.org/officeDocument/2006/relationships/font" Target="fonts/font26.fntdata"/><Relationship Id="rId90" Type="http://schemas.openxmlformats.org/officeDocument/2006/relationships/font" Target="fonts/font34.fntdata"/><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 RADOVIC" userId="6dc46174-d58c-4910-b828-d062c9e9e1f8" providerId="ADAL" clId="{6FA6BD78-B23F-4C1A-B8CB-7B1B1D7B021A}"/>
    <pc:docChg chg="undo addSld modSld sldOrd">
      <pc:chgData name="LIA RADOVIC" userId="6dc46174-d58c-4910-b828-d062c9e9e1f8" providerId="ADAL" clId="{6FA6BD78-B23F-4C1A-B8CB-7B1B1D7B021A}" dt="2020-01-31T10:08:38.486" v="81" actId="20577"/>
      <pc:docMkLst>
        <pc:docMk/>
      </pc:docMkLst>
      <pc:sldChg chg="addSp modSp">
        <pc:chgData name="LIA RADOVIC" userId="6dc46174-d58c-4910-b828-d062c9e9e1f8" providerId="ADAL" clId="{6FA6BD78-B23F-4C1A-B8CB-7B1B1D7B021A}" dt="2020-01-31T10:04:02.219" v="11" actId="1076"/>
        <pc:sldMkLst>
          <pc:docMk/>
          <pc:sldMk cId="231178828" sldId="275"/>
        </pc:sldMkLst>
        <pc:spChg chg="add mod">
          <ac:chgData name="LIA RADOVIC" userId="6dc46174-d58c-4910-b828-d062c9e9e1f8" providerId="ADAL" clId="{6FA6BD78-B23F-4C1A-B8CB-7B1B1D7B021A}" dt="2020-01-31T10:04:02.219" v="11" actId="1076"/>
          <ac:spMkLst>
            <pc:docMk/>
            <pc:sldMk cId="231178828" sldId="275"/>
            <ac:spMk id="7" creationId="{853A5F2D-2B65-4540-9A3E-9AD94E3D230F}"/>
          </ac:spMkLst>
        </pc:spChg>
      </pc:sldChg>
      <pc:sldChg chg="addSp">
        <pc:chgData name="LIA RADOVIC" userId="6dc46174-d58c-4910-b828-d062c9e9e1f8" providerId="ADAL" clId="{6FA6BD78-B23F-4C1A-B8CB-7B1B1D7B021A}" dt="2020-01-31T10:03:53.148" v="8"/>
        <pc:sldMkLst>
          <pc:docMk/>
          <pc:sldMk cId="3476953455" sldId="362"/>
        </pc:sldMkLst>
        <pc:spChg chg="add">
          <ac:chgData name="LIA RADOVIC" userId="6dc46174-d58c-4910-b828-d062c9e9e1f8" providerId="ADAL" clId="{6FA6BD78-B23F-4C1A-B8CB-7B1B1D7B021A}" dt="2020-01-31T10:03:53.148" v="8"/>
          <ac:spMkLst>
            <pc:docMk/>
            <pc:sldMk cId="3476953455" sldId="362"/>
            <ac:spMk id="15" creationId="{73A49513-C578-4E78-8BA7-097D9A692DB1}"/>
          </ac:spMkLst>
        </pc:spChg>
      </pc:sldChg>
      <pc:sldChg chg="addSp modSp addCm">
        <pc:chgData name="LIA RADOVIC" userId="6dc46174-d58c-4910-b828-d062c9e9e1f8" providerId="ADAL" clId="{6FA6BD78-B23F-4C1A-B8CB-7B1B1D7B021A}" dt="2020-01-31T10:08:38.486" v="81" actId="20577"/>
        <pc:sldMkLst>
          <pc:docMk/>
          <pc:sldMk cId="2105150976" sldId="363"/>
        </pc:sldMkLst>
        <pc:spChg chg="add mod">
          <ac:chgData name="LIA RADOVIC" userId="6dc46174-d58c-4910-b828-d062c9e9e1f8" providerId="ADAL" clId="{6FA6BD78-B23F-4C1A-B8CB-7B1B1D7B021A}" dt="2020-01-31T10:01:09.599" v="7" actId="1076"/>
          <ac:spMkLst>
            <pc:docMk/>
            <pc:sldMk cId="2105150976" sldId="363"/>
            <ac:spMk id="2" creationId="{CF8B7DD7-05E6-4D2E-9017-24E2D2675FC8}"/>
          </ac:spMkLst>
        </pc:spChg>
        <pc:spChg chg="mod">
          <ac:chgData name="LIA RADOVIC" userId="6dc46174-d58c-4910-b828-d062c9e9e1f8" providerId="ADAL" clId="{6FA6BD78-B23F-4C1A-B8CB-7B1B1D7B021A}" dt="2020-01-31T10:08:38.486" v="81" actId="20577"/>
          <ac:spMkLst>
            <pc:docMk/>
            <pc:sldMk cId="2105150976" sldId="363"/>
            <ac:spMk id="8" creationId="{EA24C064-F92D-484F-A33D-17E20F762416}"/>
          </ac:spMkLst>
        </pc:spChg>
        <pc:grpChg chg="mod">
          <ac:chgData name="LIA RADOVIC" userId="6dc46174-d58c-4910-b828-d062c9e9e1f8" providerId="ADAL" clId="{6FA6BD78-B23F-4C1A-B8CB-7B1B1D7B021A}" dt="2020-01-31T10:08:19.154" v="64"/>
          <ac:grpSpMkLst>
            <pc:docMk/>
            <pc:sldMk cId="2105150976" sldId="363"/>
            <ac:grpSpMk id="7" creationId="{B454254A-3864-46B8-8AE4-F15A36B7FAFB}"/>
          </ac:grpSpMkLst>
        </pc:grpChg>
        <pc:picChg chg="add mod">
          <ac:chgData name="LIA RADOVIC" userId="6dc46174-d58c-4910-b828-d062c9e9e1f8" providerId="ADAL" clId="{6FA6BD78-B23F-4C1A-B8CB-7B1B1D7B021A}" dt="2020-01-31T10:08:32.882" v="66" actId="1076"/>
          <ac:picMkLst>
            <pc:docMk/>
            <pc:sldMk cId="2105150976" sldId="363"/>
            <ac:picMk id="13" creationId="{5A7E1E2B-A644-4417-AB4B-1F2AFC29595B}"/>
          </ac:picMkLst>
        </pc:picChg>
      </pc:sldChg>
      <pc:sldChg chg="addSp">
        <pc:chgData name="LIA RADOVIC" userId="6dc46174-d58c-4910-b828-d062c9e9e1f8" providerId="ADAL" clId="{6FA6BD78-B23F-4C1A-B8CB-7B1B1D7B021A}" dt="2020-01-31T10:06:31.383" v="61"/>
        <pc:sldMkLst>
          <pc:docMk/>
          <pc:sldMk cId="3503656038" sldId="377"/>
        </pc:sldMkLst>
        <pc:spChg chg="add">
          <ac:chgData name="LIA RADOVIC" userId="6dc46174-d58c-4910-b828-d062c9e9e1f8" providerId="ADAL" clId="{6FA6BD78-B23F-4C1A-B8CB-7B1B1D7B021A}" dt="2020-01-31T10:06:31.383" v="61"/>
          <ac:spMkLst>
            <pc:docMk/>
            <pc:sldMk cId="3503656038" sldId="377"/>
            <ac:spMk id="15" creationId="{360F5A4A-0814-40BF-9702-1402FEFDD338}"/>
          </ac:spMkLst>
        </pc:spChg>
      </pc:sldChg>
      <pc:sldChg chg="addSp">
        <pc:chgData name="LIA RADOVIC" userId="6dc46174-d58c-4910-b828-d062c9e9e1f8" providerId="ADAL" clId="{6FA6BD78-B23F-4C1A-B8CB-7B1B1D7B021A}" dt="2020-01-31T10:03:55.962" v="9"/>
        <pc:sldMkLst>
          <pc:docMk/>
          <pc:sldMk cId="12020130" sldId="395"/>
        </pc:sldMkLst>
        <pc:spChg chg="add">
          <ac:chgData name="LIA RADOVIC" userId="6dc46174-d58c-4910-b828-d062c9e9e1f8" providerId="ADAL" clId="{6FA6BD78-B23F-4C1A-B8CB-7B1B1D7B021A}" dt="2020-01-31T10:03:55.962" v="9"/>
          <ac:spMkLst>
            <pc:docMk/>
            <pc:sldMk cId="12020130" sldId="395"/>
            <ac:spMk id="9" creationId="{63165FA5-9F50-4633-AC9C-F4DD156471DE}"/>
          </ac:spMkLst>
        </pc:spChg>
      </pc:sldChg>
      <pc:sldChg chg="addSp">
        <pc:chgData name="LIA RADOVIC" userId="6dc46174-d58c-4910-b828-d062c9e9e1f8" providerId="ADAL" clId="{6FA6BD78-B23F-4C1A-B8CB-7B1B1D7B021A}" dt="2020-01-31T10:04:04.654" v="12"/>
        <pc:sldMkLst>
          <pc:docMk/>
          <pc:sldMk cId="1047969529" sldId="396"/>
        </pc:sldMkLst>
        <pc:spChg chg="add">
          <ac:chgData name="LIA RADOVIC" userId="6dc46174-d58c-4910-b828-d062c9e9e1f8" providerId="ADAL" clId="{6FA6BD78-B23F-4C1A-B8CB-7B1B1D7B021A}" dt="2020-01-31T10:04:04.654" v="12"/>
          <ac:spMkLst>
            <pc:docMk/>
            <pc:sldMk cId="1047969529" sldId="396"/>
            <ac:spMk id="7" creationId="{F99BEEF5-4196-49D9-B7F3-5F22CE4A742E}"/>
          </ac:spMkLst>
        </pc:spChg>
      </pc:sldChg>
      <pc:sldChg chg="addSp">
        <pc:chgData name="LIA RADOVIC" userId="6dc46174-d58c-4910-b828-d062c9e9e1f8" providerId="ADAL" clId="{6FA6BD78-B23F-4C1A-B8CB-7B1B1D7B021A}" dt="2020-01-31T10:04:07.036" v="13"/>
        <pc:sldMkLst>
          <pc:docMk/>
          <pc:sldMk cId="2293017018" sldId="397"/>
        </pc:sldMkLst>
        <pc:spChg chg="add">
          <ac:chgData name="LIA RADOVIC" userId="6dc46174-d58c-4910-b828-d062c9e9e1f8" providerId="ADAL" clId="{6FA6BD78-B23F-4C1A-B8CB-7B1B1D7B021A}" dt="2020-01-31T10:04:07.036" v="13"/>
          <ac:spMkLst>
            <pc:docMk/>
            <pc:sldMk cId="2293017018" sldId="397"/>
            <ac:spMk id="7" creationId="{AE27C97F-D1F1-4A5D-A1AF-B350D707ECCE}"/>
          </ac:spMkLst>
        </pc:spChg>
      </pc:sldChg>
      <pc:sldChg chg="addSp">
        <pc:chgData name="LIA RADOVIC" userId="6dc46174-d58c-4910-b828-d062c9e9e1f8" providerId="ADAL" clId="{6FA6BD78-B23F-4C1A-B8CB-7B1B1D7B021A}" dt="2020-01-31T10:04:10.883" v="14"/>
        <pc:sldMkLst>
          <pc:docMk/>
          <pc:sldMk cId="917957517" sldId="398"/>
        </pc:sldMkLst>
        <pc:spChg chg="add">
          <ac:chgData name="LIA RADOVIC" userId="6dc46174-d58c-4910-b828-d062c9e9e1f8" providerId="ADAL" clId="{6FA6BD78-B23F-4C1A-B8CB-7B1B1D7B021A}" dt="2020-01-31T10:04:10.883" v="14"/>
          <ac:spMkLst>
            <pc:docMk/>
            <pc:sldMk cId="917957517" sldId="398"/>
            <ac:spMk id="11" creationId="{92AC47BC-DC57-4062-9612-4322F996EAC6}"/>
          </ac:spMkLst>
        </pc:spChg>
      </pc:sldChg>
      <pc:sldChg chg="addSp">
        <pc:chgData name="LIA RADOVIC" userId="6dc46174-d58c-4910-b828-d062c9e9e1f8" providerId="ADAL" clId="{6FA6BD78-B23F-4C1A-B8CB-7B1B1D7B021A}" dt="2020-01-31T10:04:13.621" v="15"/>
        <pc:sldMkLst>
          <pc:docMk/>
          <pc:sldMk cId="3560353032" sldId="399"/>
        </pc:sldMkLst>
        <pc:spChg chg="add">
          <ac:chgData name="LIA RADOVIC" userId="6dc46174-d58c-4910-b828-d062c9e9e1f8" providerId="ADAL" clId="{6FA6BD78-B23F-4C1A-B8CB-7B1B1D7B021A}" dt="2020-01-31T10:04:13.621" v="15"/>
          <ac:spMkLst>
            <pc:docMk/>
            <pc:sldMk cId="3560353032" sldId="399"/>
            <ac:spMk id="25" creationId="{FB49A0A7-5590-4069-8AEC-CF171074EAF1}"/>
          </ac:spMkLst>
        </pc:spChg>
      </pc:sldChg>
      <pc:sldChg chg="addSp">
        <pc:chgData name="LIA RADOVIC" userId="6dc46174-d58c-4910-b828-d062c9e9e1f8" providerId="ADAL" clId="{6FA6BD78-B23F-4C1A-B8CB-7B1B1D7B021A}" dt="2020-01-31T10:04:16.394" v="16"/>
        <pc:sldMkLst>
          <pc:docMk/>
          <pc:sldMk cId="1445864104" sldId="400"/>
        </pc:sldMkLst>
        <pc:spChg chg="add">
          <ac:chgData name="LIA RADOVIC" userId="6dc46174-d58c-4910-b828-d062c9e9e1f8" providerId="ADAL" clId="{6FA6BD78-B23F-4C1A-B8CB-7B1B1D7B021A}" dt="2020-01-31T10:04:16.394" v="16"/>
          <ac:spMkLst>
            <pc:docMk/>
            <pc:sldMk cId="1445864104" sldId="400"/>
            <ac:spMk id="8" creationId="{5E5676DE-A9E6-415A-882C-E691365BE7D4}"/>
          </ac:spMkLst>
        </pc:spChg>
      </pc:sldChg>
      <pc:sldChg chg="addSp modSp">
        <pc:chgData name="LIA RADOVIC" userId="6dc46174-d58c-4910-b828-d062c9e9e1f8" providerId="ADAL" clId="{6FA6BD78-B23F-4C1A-B8CB-7B1B1D7B021A}" dt="2020-01-31T10:04:24.642" v="18" actId="1076"/>
        <pc:sldMkLst>
          <pc:docMk/>
          <pc:sldMk cId="2256665689" sldId="401"/>
        </pc:sldMkLst>
        <pc:spChg chg="add mod">
          <ac:chgData name="LIA RADOVIC" userId="6dc46174-d58c-4910-b828-d062c9e9e1f8" providerId="ADAL" clId="{6FA6BD78-B23F-4C1A-B8CB-7B1B1D7B021A}" dt="2020-01-31T10:04:24.642" v="18" actId="1076"/>
          <ac:spMkLst>
            <pc:docMk/>
            <pc:sldMk cId="2256665689" sldId="401"/>
            <ac:spMk id="11" creationId="{A317D41E-36E9-4C05-A14C-5CE594A62F40}"/>
          </ac:spMkLst>
        </pc:spChg>
      </pc:sldChg>
      <pc:sldChg chg="addSp">
        <pc:chgData name="LIA RADOVIC" userId="6dc46174-d58c-4910-b828-d062c9e9e1f8" providerId="ADAL" clId="{6FA6BD78-B23F-4C1A-B8CB-7B1B1D7B021A}" dt="2020-01-31T10:04:27.415" v="19"/>
        <pc:sldMkLst>
          <pc:docMk/>
          <pc:sldMk cId="1268376432" sldId="402"/>
        </pc:sldMkLst>
        <pc:spChg chg="add">
          <ac:chgData name="LIA RADOVIC" userId="6dc46174-d58c-4910-b828-d062c9e9e1f8" providerId="ADAL" clId="{6FA6BD78-B23F-4C1A-B8CB-7B1B1D7B021A}" dt="2020-01-31T10:04:27.415" v="19"/>
          <ac:spMkLst>
            <pc:docMk/>
            <pc:sldMk cId="1268376432" sldId="402"/>
            <ac:spMk id="9" creationId="{AD416C80-F0F2-43F2-B932-76E125D897E1}"/>
          </ac:spMkLst>
        </pc:spChg>
      </pc:sldChg>
      <pc:sldChg chg="addSp">
        <pc:chgData name="LIA RADOVIC" userId="6dc46174-d58c-4910-b828-d062c9e9e1f8" providerId="ADAL" clId="{6FA6BD78-B23F-4C1A-B8CB-7B1B1D7B021A}" dt="2020-01-31T10:04:29.776" v="20"/>
        <pc:sldMkLst>
          <pc:docMk/>
          <pc:sldMk cId="353797861" sldId="403"/>
        </pc:sldMkLst>
        <pc:spChg chg="add">
          <ac:chgData name="LIA RADOVIC" userId="6dc46174-d58c-4910-b828-d062c9e9e1f8" providerId="ADAL" clId="{6FA6BD78-B23F-4C1A-B8CB-7B1B1D7B021A}" dt="2020-01-31T10:04:29.776" v="20"/>
          <ac:spMkLst>
            <pc:docMk/>
            <pc:sldMk cId="353797861" sldId="403"/>
            <ac:spMk id="21" creationId="{5DAB6784-B220-4097-B805-3FE5CC87E725}"/>
          </ac:spMkLst>
        </pc:spChg>
      </pc:sldChg>
      <pc:sldChg chg="addSp">
        <pc:chgData name="LIA RADOVIC" userId="6dc46174-d58c-4910-b828-d062c9e9e1f8" providerId="ADAL" clId="{6FA6BD78-B23F-4C1A-B8CB-7B1B1D7B021A}" dt="2020-01-31T10:04:32.142" v="21"/>
        <pc:sldMkLst>
          <pc:docMk/>
          <pc:sldMk cId="498934246" sldId="404"/>
        </pc:sldMkLst>
        <pc:spChg chg="add">
          <ac:chgData name="LIA RADOVIC" userId="6dc46174-d58c-4910-b828-d062c9e9e1f8" providerId="ADAL" clId="{6FA6BD78-B23F-4C1A-B8CB-7B1B1D7B021A}" dt="2020-01-31T10:04:32.142" v="21"/>
          <ac:spMkLst>
            <pc:docMk/>
            <pc:sldMk cId="498934246" sldId="404"/>
            <ac:spMk id="7" creationId="{A4E4BFBC-55FC-4112-A2B8-C7797B4A0746}"/>
          </ac:spMkLst>
        </pc:spChg>
      </pc:sldChg>
      <pc:sldChg chg="addSp">
        <pc:chgData name="LIA RADOVIC" userId="6dc46174-d58c-4910-b828-d062c9e9e1f8" providerId="ADAL" clId="{6FA6BD78-B23F-4C1A-B8CB-7B1B1D7B021A}" dt="2020-01-31T10:04:36.895" v="22"/>
        <pc:sldMkLst>
          <pc:docMk/>
          <pc:sldMk cId="988418960" sldId="405"/>
        </pc:sldMkLst>
        <pc:spChg chg="add">
          <ac:chgData name="LIA RADOVIC" userId="6dc46174-d58c-4910-b828-d062c9e9e1f8" providerId="ADAL" clId="{6FA6BD78-B23F-4C1A-B8CB-7B1B1D7B021A}" dt="2020-01-31T10:04:36.895" v="22"/>
          <ac:spMkLst>
            <pc:docMk/>
            <pc:sldMk cId="988418960" sldId="405"/>
            <ac:spMk id="5" creationId="{0D47715F-D3F3-431D-A2C5-D02E254E0F08}"/>
          </ac:spMkLst>
        </pc:spChg>
      </pc:sldChg>
      <pc:sldChg chg="addSp">
        <pc:chgData name="LIA RADOVIC" userId="6dc46174-d58c-4910-b828-d062c9e9e1f8" providerId="ADAL" clId="{6FA6BD78-B23F-4C1A-B8CB-7B1B1D7B021A}" dt="2020-01-31T10:04:38.856" v="23"/>
        <pc:sldMkLst>
          <pc:docMk/>
          <pc:sldMk cId="567574266" sldId="406"/>
        </pc:sldMkLst>
        <pc:spChg chg="add">
          <ac:chgData name="LIA RADOVIC" userId="6dc46174-d58c-4910-b828-d062c9e9e1f8" providerId="ADAL" clId="{6FA6BD78-B23F-4C1A-B8CB-7B1B1D7B021A}" dt="2020-01-31T10:04:38.856" v="23"/>
          <ac:spMkLst>
            <pc:docMk/>
            <pc:sldMk cId="567574266" sldId="406"/>
            <ac:spMk id="8" creationId="{7982D43C-2553-439D-9F6D-0C39749E309B}"/>
          </ac:spMkLst>
        </pc:spChg>
      </pc:sldChg>
      <pc:sldChg chg="addSp">
        <pc:chgData name="LIA RADOVIC" userId="6dc46174-d58c-4910-b828-d062c9e9e1f8" providerId="ADAL" clId="{6FA6BD78-B23F-4C1A-B8CB-7B1B1D7B021A}" dt="2020-01-31T10:04:47.461" v="24"/>
        <pc:sldMkLst>
          <pc:docMk/>
          <pc:sldMk cId="3956982011" sldId="407"/>
        </pc:sldMkLst>
        <pc:spChg chg="add">
          <ac:chgData name="LIA RADOVIC" userId="6dc46174-d58c-4910-b828-d062c9e9e1f8" providerId="ADAL" clId="{6FA6BD78-B23F-4C1A-B8CB-7B1B1D7B021A}" dt="2020-01-31T10:04:47.461" v="24"/>
          <ac:spMkLst>
            <pc:docMk/>
            <pc:sldMk cId="3956982011" sldId="407"/>
            <ac:spMk id="9" creationId="{3B12330A-8C30-4A08-80D1-99E1200EFE13}"/>
          </ac:spMkLst>
        </pc:spChg>
      </pc:sldChg>
      <pc:sldChg chg="addSp">
        <pc:chgData name="LIA RADOVIC" userId="6dc46174-d58c-4910-b828-d062c9e9e1f8" providerId="ADAL" clId="{6FA6BD78-B23F-4C1A-B8CB-7B1B1D7B021A}" dt="2020-01-31T10:04:50.310" v="25"/>
        <pc:sldMkLst>
          <pc:docMk/>
          <pc:sldMk cId="3380807883" sldId="408"/>
        </pc:sldMkLst>
        <pc:spChg chg="add">
          <ac:chgData name="LIA RADOVIC" userId="6dc46174-d58c-4910-b828-d062c9e9e1f8" providerId="ADAL" clId="{6FA6BD78-B23F-4C1A-B8CB-7B1B1D7B021A}" dt="2020-01-31T10:04:50.310" v="25"/>
          <ac:spMkLst>
            <pc:docMk/>
            <pc:sldMk cId="3380807883" sldId="408"/>
            <ac:spMk id="8" creationId="{F44140A2-C089-4F1A-81AA-11B0A50F1DE1}"/>
          </ac:spMkLst>
        </pc:spChg>
      </pc:sldChg>
      <pc:sldChg chg="addSp">
        <pc:chgData name="LIA RADOVIC" userId="6dc46174-d58c-4910-b828-d062c9e9e1f8" providerId="ADAL" clId="{6FA6BD78-B23F-4C1A-B8CB-7B1B1D7B021A}" dt="2020-01-31T10:04:52.344" v="26"/>
        <pc:sldMkLst>
          <pc:docMk/>
          <pc:sldMk cId="3852419640" sldId="409"/>
        </pc:sldMkLst>
        <pc:spChg chg="add">
          <ac:chgData name="LIA RADOVIC" userId="6dc46174-d58c-4910-b828-d062c9e9e1f8" providerId="ADAL" clId="{6FA6BD78-B23F-4C1A-B8CB-7B1B1D7B021A}" dt="2020-01-31T10:04:52.344" v="26"/>
          <ac:spMkLst>
            <pc:docMk/>
            <pc:sldMk cId="3852419640" sldId="409"/>
            <ac:spMk id="7" creationId="{610FC062-861F-404B-BDB5-CDBA0EA01655}"/>
          </ac:spMkLst>
        </pc:spChg>
      </pc:sldChg>
      <pc:sldChg chg="addSp">
        <pc:chgData name="LIA RADOVIC" userId="6dc46174-d58c-4910-b828-d062c9e9e1f8" providerId="ADAL" clId="{6FA6BD78-B23F-4C1A-B8CB-7B1B1D7B021A}" dt="2020-01-31T10:04:58.160" v="27"/>
        <pc:sldMkLst>
          <pc:docMk/>
          <pc:sldMk cId="4102251636" sldId="410"/>
        </pc:sldMkLst>
        <pc:spChg chg="add">
          <ac:chgData name="LIA RADOVIC" userId="6dc46174-d58c-4910-b828-d062c9e9e1f8" providerId="ADAL" clId="{6FA6BD78-B23F-4C1A-B8CB-7B1B1D7B021A}" dt="2020-01-31T10:04:58.160" v="27"/>
          <ac:spMkLst>
            <pc:docMk/>
            <pc:sldMk cId="4102251636" sldId="410"/>
            <ac:spMk id="5" creationId="{A1DA626E-8C3F-483A-B43B-7B2918B3AB3D}"/>
          </ac:spMkLst>
        </pc:spChg>
      </pc:sldChg>
      <pc:sldChg chg="addSp">
        <pc:chgData name="LIA RADOVIC" userId="6dc46174-d58c-4910-b828-d062c9e9e1f8" providerId="ADAL" clId="{6FA6BD78-B23F-4C1A-B8CB-7B1B1D7B021A}" dt="2020-01-31T10:05:00.643" v="28"/>
        <pc:sldMkLst>
          <pc:docMk/>
          <pc:sldMk cId="2053098408" sldId="411"/>
        </pc:sldMkLst>
        <pc:spChg chg="add">
          <ac:chgData name="LIA RADOVIC" userId="6dc46174-d58c-4910-b828-d062c9e9e1f8" providerId="ADAL" clId="{6FA6BD78-B23F-4C1A-B8CB-7B1B1D7B021A}" dt="2020-01-31T10:05:00.643" v="28"/>
          <ac:spMkLst>
            <pc:docMk/>
            <pc:sldMk cId="2053098408" sldId="411"/>
            <ac:spMk id="5" creationId="{A45E4F1C-569E-49E6-8ECD-450B90403F67}"/>
          </ac:spMkLst>
        </pc:spChg>
      </pc:sldChg>
      <pc:sldChg chg="addSp">
        <pc:chgData name="LIA RADOVIC" userId="6dc46174-d58c-4910-b828-d062c9e9e1f8" providerId="ADAL" clId="{6FA6BD78-B23F-4C1A-B8CB-7B1B1D7B021A}" dt="2020-01-31T10:05:02.524" v="29"/>
        <pc:sldMkLst>
          <pc:docMk/>
          <pc:sldMk cId="1989223171" sldId="412"/>
        </pc:sldMkLst>
        <pc:spChg chg="add">
          <ac:chgData name="LIA RADOVIC" userId="6dc46174-d58c-4910-b828-d062c9e9e1f8" providerId="ADAL" clId="{6FA6BD78-B23F-4C1A-B8CB-7B1B1D7B021A}" dt="2020-01-31T10:05:02.524" v="29"/>
          <ac:spMkLst>
            <pc:docMk/>
            <pc:sldMk cId="1989223171" sldId="412"/>
            <ac:spMk id="8" creationId="{75C4DE45-0330-4CF5-B3B0-CCF573A0299E}"/>
          </ac:spMkLst>
        </pc:spChg>
      </pc:sldChg>
      <pc:sldChg chg="addSp">
        <pc:chgData name="LIA RADOVIC" userId="6dc46174-d58c-4910-b828-d062c9e9e1f8" providerId="ADAL" clId="{6FA6BD78-B23F-4C1A-B8CB-7B1B1D7B021A}" dt="2020-01-31T10:05:04.903" v="30"/>
        <pc:sldMkLst>
          <pc:docMk/>
          <pc:sldMk cId="3467404114" sldId="413"/>
        </pc:sldMkLst>
        <pc:spChg chg="add">
          <ac:chgData name="LIA RADOVIC" userId="6dc46174-d58c-4910-b828-d062c9e9e1f8" providerId="ADAL" clId="{6FA6BD78-B23F-4C1A-B8CB-7B1B1D7B021A}" dt="2020-01-31T10:05:04.903" v="30"/>
          <ac:spMkLst>
            <pc:docMk/>
            <pc:sldMk cId="3467404114" sldId="413"/>
            <ac:spMk id="5" creationId="{E3950DA2-271F-4ACB-91DC-CD8AACC0FCD1}"/>
          </ac:spMkLst>
        </pc:spChg>
      </pc:sldChg>
      <pc:sldChg chg="addSp">
        <pc:chgData name="LIA RADOVIC" userId="6dc46174-d58c-4910-b828-d062c9e9e1f8" providerId="ADAL" clId="{6FA6BD78-B23F-4C1A-B8CB-7B1B1D7B021A}" dt="2020-01-31T10:05:09.901" v="31"/>
        <pc:sldMkLst>
          <pc:docMk/>
          <pc:sldMk cId="806957862" sldId="414"/>
        </pc:sldMkLst>
        <pc:spChg chg="add">
          <ac:chgData name="LIA RADOVIC" userId="6dc46174-d58c-4910-b828-d062c9e9e1f8" providerId="ADAL" clId="{6FA6BD78-B23F-4C1A-B8CB-7B1B1D7B021A}" dt="2020-01-31T10:05:09.901" v="31"/>
          <ac:spMkLst>
            <pc:docMk/>
            <pc:sldMk cId="806957862" sldId="414"/>
            <ac:spMk id="9" creationId="{3B51EE70-A93D-4EAD-8099-1F671E18EA07}"/>
          </ac:spMkLst>
        </pc:spChg>
      </pc:sldChg>
      <pc:sldChg chg="addSp">
        <pc:chgData name="LIA RADOVIC" userId="6dc46174-d58c-4910-b828-d062c9e9e1f8" providerId="ADAL" clId="{6FA6BD78-B23F-4C1A-B8CB-7B1B1D7B021A}" dt="2020-01-31T10:05:11.883" v="32"/>
        <pc:sldMkLst>
          <pc:docMk/>
          <pc:sldMk cId="3948171219" sldId="415"/>
        </pc:sldMkLst>
        <pc:spChg chg="add">
          <ac:chgData name="LIA RADOVIC" userId="6dc46174-d58c-4910-b828-d062c9e9e1f8" providerId="ADAL" clId="{6FA6BD78-B23F-4C1A-B8CB-7B1B1D7B021A}" dt="2020-01-31T10:05:11.883" v="32"/>
          <ac:spMkLst>
            <pc:docMk/>
            <pc:sldMk cId="3948171219" sldId="415"/>
            <ac:spMk id="5" creationId="{EE519CF3-37D5-4D65-BCAB-BBF867773760}"/>
          </ac:spMkLst>
        </pc:spChg>
      </pc:sldChg>
      <pc:sldChg chg="addSp">
        <pc:chgData name="LIA RADOVIC" userId="6dc46174-d58c-4910-b828-d062c9e9e1f8" providerId="ADAL" clId="{6FA6BD78-B23F-4C1A-B8CB-7B1B1D7B021A}" dt="2020-01-31T10:05:13.989" v="33"/>
        <pc:sldMkLst>
          <pc:docMk/>
          <pc:sldMk cId="464576007" sldId="416"/>
        </pc:sldMkLst>
        <pc:spChg chg="add">
          <ac:chgData name="LIA RADOVIC" userId="6dc46174-d58c-4910-b828-d062c9e9e1f8" providerId="ADAL" clId="{6FA6BD78-B23F-4C1A-B8CB-7B1B1D7B021A}" dt="2020-01-31T10:05:13.989" v="33"/>
          <ac:spMkLst>
            <pc:docMk/>
            <pc:sldMk cId="464576007" sldId="416"/>
            <ac:spMk id="9" creationId="{D2A7A01E-16CE-44B4-B0AB-4D64CCD87BBC}"/>
          </ac:spMkLst>
        </pc:spChg>
      </pc:sldChg>
      <pc:sldChg chg="addSp">
        <pc:chgData name="LIA RADOVIC" userId="6dc46174-d58c-4910-b828-d062c9e9e1f8" providerId="ADAL" clId="{6FA6BD78-B23F-4C1A-B8CB-7B1B1D7B021A}" dt="2020-01-31T10:05:19.041" v="34"/>
        <pc:sldMkLst>
          <pc:docMk/>
          <pc:sldMk cId="2376199868" sldId="417"/>
        </pc:sldMkLst>
        <pc:spChg chg="add">
          <ac:chgData name="LIA RADOVIC" userId="6dc46174-d58c-4910-b828-d062c9e9e1f8" providerId="ADAL" clId="{6FA6BD78-B23F-4C1A-B8CB-7B1B1D7B021A}" dt="2020-01-31T10:05:19.041" v="34"/>
          <ac:spMkLst>
            <pc:docMk/>
            <pc:sldMk cId="2376199868" sldId="417"/>
            <ac:spMk id="7" creationId="{CDD1FFF8-0F10-4A1C-B514-5B04839BE0E4}"/>
          </ac:spMkLst>
        </pc:spChg>
      </pc:sldChg>
      <pc:sldChg chg="addSp">
        <pc:chgData name="LIA RADOVIC" userId="6dc46174-d58c-4910-b828-d062c9e9e1f8" providerId="ADAL" clId="{6FA6BD78-B23F-4C1A-B8CB-7B1B1D7B021A}" dt="2020-01-31T10:05:21.102" v="35"/>
        <pc:sldMkLst>
          <pc:docMk/>
          <pc:sldMk cId="2147658826" sldId="418"/>
        </pc:sldMkLst>
        <pc:spChg chg="add">
          <ac:chgData name="LIA RADOVIC" userId="6dc46174-d58c-4910-b828-d062c9e9e1f8" providerId="ADAL" clId="{6FA6BD78-B23F-4C1A-B8CB-7B1B1D7B021A}" dt="2020-01-31T10:05:21.102" v="35"/>
          <ac:spMkLst>
            <pc:docMk/>
            <pc:sldMk cId="2147658826" sldId="418"/>
            <ac:spMk id="9" creationId="{7B80305E-70DD-4DAD-8B0B-5C77DB5173A1}"/>
          </ac:spMkLst>
        </pc:spChg>
      </pc:sldChg>
      <pc:sldChg chg="addSp">
        <pc:chgData name="LIA RADOVIC" userId="6dc46174-d58c-4910-b828-d062c9e9e1f8" providerId="ADAL" clId="{6FA6BD78-B23F-4C1A-B8CB-7B1B1D7B021A}" dt="2020-01-31T10:05:23.718" v="36"/>
        <pc:sldMkLst>
          <pc:docMk/>
          <pc:sldMk cId="3549561058" sldId="419"/>
        </pc:sldMkLst>
        <pc:spChg chg="add">
          <ac:chgData name="LIA RADOVIC" userId="6dc46174-d58c-4910-b828-d062c9e9e1f8" providerId="ADAL" clId="{6FA6BD78-B23F-4C1A-B8CB-7B1B1D7B021A}" dt="2020-01-31T10:05:23.718" v="36"/>
          <ac:spMkLst>
            <pc:docMk/>
            <pc:sldMk cId="3549561058" sldId="419"/>
            <ac:spMk id="9" creationId="{B1A051D1-2109-4C2B-8047-0D47C5FC8A10}"/>
          </ac:spMkLst>
        </pc:spChg>
      </pc:sldChg>
      <pc:sldChg chg="addSp">
        <pc:chgData name="LIA RADOVIC" userId="6dc46174-d58c-4910-b828-d062c9e9e1f8" providerId="ADAL" clId="{6FA6BD78-B23F-4C1A-B8CB-7B1B1D7B021A}" dt="2020-01-31T10:05:26.701" v="37"/>
        <pc:sldMkLst>
          <pc:docMk/>
          <pc:sldMk cId="552638461" sldId="420"/>
        </pc:sldMkLst>
        <pc:spChg chg="add">
          <ac:chgData name="LIA RADOVIC" userId="6dc46174-d58c-4910-b828-d062c9e9e1f8" providerId="ADAL" clId="{6FA6BD78-B23F-4C1A-B8CB-7B1B1D7B021A}" dt="2020-01-31T10:05:26.701" v="37"/>
          <ac:spMkLst>
            <pc:docMk/>
            <pc:sldMk cId="552638461" sldId="420"/>
            <ac:spMk id="5" creationId="{6FEA5561-579F-4657-BFC3-0CDBF0F43346}"/>
          </ac:spMkLst>
        </pc:spChg>
      </pc:sldChg>
      <pc:sldChg chg="addSp modSp">
        <pc:chgData name="LIA RADOVIC" userId="6dc46174-d58c-4910-b828-d062c9e9e1f8" providerId="ADAL" clId="{6FA6BD78-B23F-4C1A-B8CB-7B1B1D7B021A}" dt="2020-01-31T10:05:32.718" v="39" actId="1076"/>
        <pc:sldMkLst>
          <pc:docMk/>
          <pc:sldMk cId="3520952529" sldId="421"/>
        </pc:sldMkLst>
        <pc:spChg chg="add mod">
          <ac:chgData name="LIA RADOVIC" userId="6dc46174-d58c-4910-b828-d062c9e9e1f8" providerId="ADAL" clId="{6FA6BD78-B23F-4C1A-B8CB-7B1B1D7B021A}" dt="2020-01-31T10:05:32.718" v="39" actId="1076"/>
          <ac:spMkLst>
            <pc:docMk/>
            <pc:sldMk cId="3520952529" sldId="421"/>
            <ac:spMk id="10" creationId="{19328394-7700-415D-9A9A-CABB34FA71C0}"/>
          </ac:spMkLst>
        </pc:spChg>
      </pc:sldChg>
      <pc:sldChg chg="addSp">
        <pc:chgData name="LIA RADOVIC" userId="6dc46174-d58c-4910-b828-d062c9e9e1f8" providerId="ADAL" clId="{6FA6BD78-B23F-4C1A-B8CB-7B1B1D7B021A}" dt="2020-01-31T10:05:34.975" v="40"/>
        <pc:sldMkLst>
          <pc:docMk/>
          <pc:sldMk cId="987517470" sldId="422"/>
        </pc:sldMkLst>
        <pc:spChg chg="add">
          <ac:chgData name="LIA RADOVIC" userId="6dc46174-d58c-4910-b828-d062c9e9e1f8" providerId="ADAL" clId="{6FA6BD78-B23F-4C1A-B8CB-7B1B1D7B021A}" dt="2020-01-31T10:05:34.975" v="40"/>
          <ac:spMkLst>
            <pc:docMk/>
            <pc:sldMk cId="987517470" sldId="422"/>
            <ac:spMk id="7" creationId="{9171A294-E6C0-4029-AE8A-ED662A9A3AC2}"/>
          </ac:spMkLst>
        </pc:spChg>
      </pc:sldChg>
      <pc:sldChg chg="addSp modSp">
        <pc:chgData name="LIA RADOVIC" userId="6dc46174-d58c-4910-b828-d062c9e9e1f8" providerId="ADAL" clId="{6FA6BD78-B23F-4C1A-B8CB-7B1B1D7B021A}" dt="2020-01-31T10:05:41.423" v="42" actId="1076"/>
        <pc:sldMkLst>
          <pc:docMk/>
          <pc:sldMk cId="467851470" sldId="423"/>
        </pc:sldMkLst>
        <pc:spChg chg="add mod">
          <ac:chgData name="LIA RADOVIC" userId="6dc46174-d58c-4910-b828-d062c9e9e1f8" providerId="ADAL" clId="{6FA6BD78-B23F-4C1A-B8CB-7B1B1D7B021A}" dt="2020-01-31T10:05:41.423" v="42" actId="1076"/>
          <ac:spMkLst>
            <pc:docMk/>
            <pc:sldMk cId="467851470" sldId="423"/>
            <ac:spMk id="7" creationId="{0C72629B-AA36-4001-AD82-7BDF7122BD11}"/>
          </ac:spMkLst>
        </pc:spChg>
      </pc:sldChg>
      <pc:sldChg chg="addSp">
        <pc:chgData name="LIA RADOVIC" userId="6dc46174-d58c-4910-b828-d062c9e9e1f8" providerId="ADAL" clId="{6FA6BD78-B23F-4C1A-B8CB-7B1B1D7B021A}" dt="2020-01-31T10:05:43.750" v="43"/>
        <pc:sldMkLst>
          <pc:docMk/>
          <pc:sldMk cId="2885796793" sldId="424"/>
        </pc:sldMkLst>
        <pc:spChg chg="add">
          <ac:chgData name="LIA RADOVIC" userId="6dc46174-d58c-4910-b828-d062c9e9e1f8" providerId="ADAL" clId="{6FA6BD78-B23F-4C1A-B8CB-7B1B1D7B021A}" dt="2020-01-31T10:05:43.750" v="43"/>
          <ac:spMkLst>
            <pc:docMk/>
            <pc:sldMk cId="2885796793" sldId="424"/>
            <ac:spMk id="8" creationId="{867D5BA7-5E69-4315-81C8-8A5B5C6FFE15}"/>
          </ac:spMkLst>
        </pc:spChg>
      </pc:sldChg>
      <pc:sldChg chg="addSp">
        <pc:chgData name="LIA RADOVIC" userId="6dc46174-d58c-4910-b828-d062c9e9e1f8" providerId="ADAL" clId="{6FA6BD78-B23F-4C1A-B8CB-7B1B1D7B021A}" dt="2020-01-31T10:05:46.658" v="44"/>
        <pc:sldMkLst>
          <pc:docMk/>
          <pc:sldMk cId="59224401" sldId="425"/>
        </pc:sldMkLst>
        <pc:spChg chg="add">
          <ac:chgData name="LIA RADOVIC" userId="6dc46174-d58c-4910-b828-d062c9e9e1f8" providerId="ADAL" clId="{6FA6BD78-B23F-4C1A-B8CB-7B1B1D7B021A}" dt="2020-01-31T10:05:46.658" v="44"/>
          <ac:spMkLst>
            <pc:docMk/>
            <pc:sldMk cId="59224401" sldId="425"/>
            <ac:spMk id="9" creationId="{46DF1509-C935-4C5A-BAB9-F92A845A1829}"/>
          </ac:spMkLst>
        </pc:spChg>
      </pc:sldChg>
      <pc:sldChg chg="addSp">
        <pc:chgData name="LIA RADOVIC" userId="6dc46174-d58c-4910-b828-d062c9e9e1f8" providerId="ADAL" clId="{6FA6BD78-B23F-4C1A-B8CB-7B1B1D7B021A}" dt="2020-01-31T10:05:49.671" v="45"/>
        <pc:sldMkLst>
          <pc:docMk/>
          <pc:sldMk cId="3925149687" sldId="426"/>
        </pc:sldMkLst>
        <pc:spChg chg="add">
          <ac:chgData name="LIA RADOVIC" userId="6dc46174-d58c-4910-b828-d062c9e9e1f8" providerId="ADAL" clId="{6FA6BD78-B23F-4C1A-B8CB-7B1B1D7B021A}" dt="2020-01-31T10:05:49.671" v="45"/>
          <ac:spMkLst>
            <pc:docMk/>
            <pc:sldMk cId="3925149687" sldId="426"/>
            <ac:spMk id="8" creationId="{D4F16BE0-6E2F-44B9-A21A-F31D30943690}"/>
          </ac:spMkLst>
        </pc:spChg>
      </pc:sldChg>
      <pc:sldChg chg="addSp">
        <pc:chgData name="LIA RADOVIC" userId="6dc46174-d58c-4910-b828-d062c9e9e1f8" providerId="ADAL" clId="{6FA6BD78-B23F-4C1A-B8CB-7B1B1D7B021A}" dt="2020-01-31T10:05:52.304" v="46"/>
        <pc:sldMkLst>
          <pc:docMk/>
          <pc:sldMk cId="3785129207" sldId="427"/>
        </pc:sldMkLst>
        <pc:spChg chg="add">
          <ac:chgData name="LIA RADOVIC" userId="6dc46174-d58c-4910-b828-d062c9e9e1f8" providerId="ADAL" clId="{6FA6BD78-B23F-4C1A-B8CB-7B1B1D7B021A}" dt="2020-01-31T10:05:52.304" v="46"/>
          <ac:spMkLst>
            <pc:docMk/>
            <pc:sldMk cId="3785129207" sldId="427"/>
            <ac:spMk id="7" creationId="{FA84C3F5-F7D8-4A19-9869-AFE8E56378AF}"/>
          </ac:spMkLst>
        </pc:spChg>
      </pc:sldChg>
      <pc:sldChg chg="addSp">
        <pc:chgData name="LIA RADOVIC" userId="6dc46174-d58c-4910-b828-d062c9e9e1f8" providerId="ADAL" clId="{6FA6BD78-B23F-4C1A-B8CB-7B1B1D7B021A}" dt="2020-01-31T10:05:54.663" v="47"/>
        <pc:sldMkLst>
          <pc:docMk/>
          <pc:sldMk cId="127691357" sldId="428"/>
        </pc:sldMkLst>
        <pc:spChg chg="add">
          <ac:chgData name="LIA RADOVIC" userId="6dc46174-d58c-4910-b828-d062c9e9e1f8" providerId="ADAL" clId="{6FA6BD78-B23F-4C1A-B8CB-7B1B1D7B021A}" dt="2020-01-31T10:05:54.663" v="47"/>
          <ac:spMkLst>
            <pc:docMk/>
            <pc:sldMk cId="127691357" sldId="428"/>
            <ac:spMk id="8" creationId="{A28BB2C5-6CFC-4154-A402-09A25E9C2137}"/>
          </ac:spMkLst>
        </pc:spChg>
      </pc:sldChg>
      <pc:sldChg chg="addSp">
        <pc:chgData name="LIA RADOVIC" userId="6dc46174-d58c-4910-b828-d062c9e9e1f8" providerId="ADAL" clId="{6FA6BD78-B23F-4C1A-B8CB-7B1B1D7B021A}" dt="2020-01-31T10:05:57.357" v="48"/>
        <pc:sldMkLst>
          <pc:docMk/>
          <pc:sldMk cId="2972304057" sldId="429"/>
        </pc:sldMkLst>
        <pc:spChg chg="add">
          <ac:chgData name="LIA RADOVIC" userId="6dc46174-d58c-4910-b828-d062c9e9e1f8" providerId="ADAL" clId="{6FA6BD78-B23F-4C1A-B8CB-7B1B1D7B021A}" dt="2020-01-31T10:05:57.357" v="48"/>
          <ac:spMkLst>
            <pc:docMk/>
            <pc:sldMk cId="2972304057" sldId="429"/>
            <ac:spMk id="7" creationId="{0B7C4BBE-6E5E-4302-A675-DD606B76B98D}"/>
          </ac:spMkLst>
        </pc:spChg>
      </pc:sldChg>
      <pc:sldChg chg="addSp">
        <pc:chgData name="LIA RADOVIC" userId="6dc46174-d58c-4910-b828-d062c9e9e1f8" providerId="ADAL" clId="{6FA6BD78-B23F-4C1A-B8CB-7B1B1D7B021A}" dt="2020-01-31T10:06:00.290" v="49"/>
        <pc:sldMkLst>
          <pc:docMk/>
          <pc:sldMk cId="1564691678" sldId="430"/>
        </pc:sldMkLst>
        <pc:spChg chg="add">
          <ac:chgData name="LIA RADOVIC" userId="6dc46174-d58c-4910-b828-d062c9e9e1f8" providerId="ADAL" clId="{6FA6BD78-B23F-4C1A-B8CB-7B1B1D7B021A}" dt="2020-01-31T10:06:00.290" v="49"/>
          <ac:spMkLst>
            <pc:docMk/>
            <pc:sldMk cId="1564691678" sldId="430"/>
            <ac:spMk id="5" creationId="{1A726904-37F4-4934-BA58-679BE0699847}"/>
          </ac:spMkLst>
        </pc:spChg>
      </pc:sldChg>
      <pc:sldChg chg="addSp">
        <pc:chgData name="LIA RADOVIC" userId="6dc46174-d58c-4910-b828-d062c9e9e1f8" providerId="ADAL" clId="{6FA6BD78-B23F-4C1A-B8CB-7B1B1D7B021A}" dt="2020-01-31T10:06:03.034" v="50"/>
        <pc:sldMkLst>
          <pc:docMk/>
          <pc:sldMk cId="2501235392" sldId="431"/>
        </pc:sldMkLst>
        <pc:spChg chg="add">
          <ac:chgData name="LIA RADOVIC" userId="6dc46174-d58c-4910-b828-d062c9e9e1f8" providerId="ADAL" clId="{6FA6BD78-B23F-4C1A-B8CB-7B1B1D7B021A}" dt="2020-01-31T10:06:03.034" v="50"/>
          <ac:spMkLst>
            <pc:docMk/>
            <pc:sldMk cId="2501235392" sldId="431"/>
            <ac:spMk id="7" creationId="{AB7618E8-CA28-43E1-9467-FA3358CD17A0}"/>
          </ac:spMkLst>
        </pc:spChg>
      </pc:sldChg>
      <pc:sldChg chg="addSp">
        <pc:chgData name="LIA RADOVIC" userId="6dc46174-d58c-4910-b828-d062c9e9e1f8" providerId="ADAL" clId="{6FA6BD78-B23F-4C1A-B8CB-7B1B1D7B021A}" dt="2020-01-31T10:06:05.752" v="51"/>
        <pc:sldMkLst>
          <pc:docMk/>
          <pc:sldMk cId="2858636763" sldId="432"/>
        </pc:sldMkLst>
        <pc:spChg chg="add">
          <ac:chgData name="LIA RADOVIC" userId="6dc46174-d58c-4910-b828-d062c9e9e1f8" providerId="ADAL" clId="{6FA6BD78-B23F-4C1A-B8CB-7B1B1D7B021A}" dt="2020-01-31T10:06:05.752" v="51"/>
          <ac:spMkLst>
            <pc:docMk/>
            <pc:sldMk cId="2858636763" sldId="432"/>
            <ac:spMk id="5" creationId="{4C925A60-7ADA-4DD0-98AC-998E04DEAD25}"/>
          </ac:spMkLst>
        </pc:spChg>
      </pc:sldChg>
      <pc:sldChg chg="addSp">
        <pc:chgData name="LIA RADOVIC" userId="6dc46174-d58c-4910-b828-d062c9e9e1f8" providerId="ADAL" clId="{6FA6BD78-B23F-4C1A-B8CB-7B1B1D7B021A}" dt="2020-01-31T10:06:08.263" v="52"/>
        <pc:sldMkLst>
          <pc:docMk/>
          <pc:sldMk cId="2376715247" sldId="433"/>
        </pc:sldMkLst>
        <pc:spChg chg="add">
          <ac:chgData name="LIA RADOVIC" userId="6dc46174-d58c-4910-b828-d062c9e9e1f8" providerId="ADAL" clId="{6FA6BD78-B23F-4C1A-B8CB-7B1B1D7B021A}" dt="2020-01-31T10:06:08.263" v="52"/>
          <ac:spMkLst>
            <pc:docMk/>
            <pc:sldMk cId="2376715247" sldId="433"/>
            <ac:spMk id="7" creationId="{22340B84-FC09-410C-8BE9-B1AAFD865F3B}"/>
          </ac:spMkLst>
        </pc:spChg>
      </pc:sldChg>
      <pc:sldChg chg="addSp">
        <pc:chgData name="LIA RADOVIC" userId="6dc46174-d58c-4910-b828-d062c9e9e1f8" providerId="ADAL" clId="{6FA6BD78-B23F-4C1A-B8CB-7B1B1D7B021A}" dt="2020-01-31T10:06:10.532" v="53"/>
        <pc:sldMkLst>
          <pc:docMk/>
          <pc:sldMk cId="722280121" sldId="434"/>
        </pc:sldMkLst>
        <pc:spChg chg="add">
          <ac:chgData name="LIA RADOVIC" userId="6dc46174-d58c-4910-b828-d062c9e9e1f8" providerId="ADAL" clId="{6FA6BD78-B23F-4C1A-B8CB-7B1B1D7B021A}" dt="2020-01-31T10:06:10.532" v="53"/>
          <ac:spMkLst>
            <pc:docMk/>
            <pc:sldMk cId="722280121" sldId="434"/>
            <ac:spMk id="8" creationId="{0450F689-FEE9-42AA-8386-065048B3FE79}"/>
          </ac:spMkLst>
        </pc:spChg>
      </pc:sldChg>
      <pc:sldChg chg="addSp modSp">
        <pc:chgData name="LIA RADOVIC" userId="6dc46174-d58c-4910-b828-d062c9e9e1f8" providerId="ADAL" clId="{6FA6BD78-B23F-4C1A-B8CB-7B1B1D7B021A}" dt="2020-01-31T10:06:20.423" v="57" actId="1076"/>
        <pc:sldMkLst>
          <pc:docMk/>
          <pc:sldMk cId="3689293331" sldId="435"/>
        </pc:sldMkLst>
        <pc:spChg chg="add mod">
          <ac:chgData name="LIA RADOVIC" userId="6dc46174-d58c-4910-b828-d062c9e9e1f8" providerId="ADAL" clId="{6FA6BD78-B23F-4C1A-B8CB-7B1B1D7B021A}" dt="2020-01-31T10:06:20.423" v="57" actId="1076"/>
          <ac:spMkLst>
            <pc:docMk/>
            <pc:sldMk cId="3689293331" sldId="435"/>
            <ac:spMk id="7" creationId="{725F25C2-78A7-4699-8A6B-D14B0476EF0A}"/>
          </ac:spMkLst>
        </pc:spChg>
        <pc:picChg chg="mod">
          <ac:chgData name="LIA RADOVIC" userId="6dc46174-d58c-4910-b828-d062c9e9e1f8" providerId="ADAL" clId="{6FA6BD78-B23F-4C1A-B8CB-7B1B1D7B021A}" dt="2020-01-31T10:06:17.523" v="56" actId="1076"/>
          <ac:picMkLst>
            <pc:docMk/>
            <pc:sldMk cId="3689293331" sldId="435"/>
            <ac:picMk id="8" creationId="{CCE8F83C-F78E-4C31-98DB-47947B18CA04}"/>
          </ac:picMkLst>
        </pc:picChg>
      </pc:sldChg>
      <pc:sldChg chg="addSp">
        <pc:chgData name="LIA RADOVIC" userId="6dc46174-d58c-4910-b828-d062c9e9e1f8" providerId="ADAL" clId="{6FA6BD78-B23F-4C1A-B8CB-7B1B1D7B021A}" dt="2020-01-31T10:06:22.720" v="58"/>
        <pc:sldMkLst>
          <pc:docMk/>
          <pc:sldMk cId="12231729" sldId="436"/>
        </pc:sldMkLst>
        <pc:spChg chg="add">
          <ac:chgData name="LIA RADOVIC" userId="6dc46174-d58c-4910-b828-d062c9e9e1f8" providerId="ADAL" clId="{6FA6BD78-B23F-4C1A-B8CB-7B1B1D7B021A}" dt="2020-01-31T10:06:22.720" v="58"/>
          <ac:spMkLst>
            <pc:docMk/>
            <pc:sldMk cId="12231729" sldId="436"/>
            <ac:spMk id="5" creationId="{4ED0B0B0-22C0-44DE-B8FB-9EE13047D75F}"/>
          </ac:spMkLst>
        </pc:spChg>
      </pc:sldChg>
      <pc:sldChg chg="addSp">
        <pc:chgData name="LIA RADOVIC" userId="6dc46174-d58c-4910-b828-d062c9e9e1f8" providerId="ADAL" clId="{6FA6BD78-B23F-4C1A-B8CB-7B1B1D7B021A}" dt="2020-01-31T10:06:25.632" v="59"/>
        <pc:sldMkLst>
          <pc:docMk/>
          <pc:sldMk cId="3497491913" sldId="437"/>
        </pc:sldMkLst>
        <pc:spChg chg="add">
          <ac:chgData name="LIA RADOVIC" userId="6dc46174-d58c-4910-b828-d062c9e9e1f8" providerId="ADAL" clId="{6FA6BD78-B23F-4C1A-B8CB-7B1B1D7B021A}" dt="2020-01-31T10:06:25.632" v="59"/>
          <ac:spMkLst>
            <pc:docMk/>
            <pc:sldMk cId="3497491913" sldId="437"/>
            <ac:spMk id="5" creationId="{4EB8A4DF-262E-446E-AC01-C5B4A8191B58}"/>
          </ac:spMkLst>
        </pc:spChg>
      </pc:sldChg>
      <pc:sldChg chg="addSp">
        <pc:chgData name="LIA RADOVIC" userId="6dc46174-d58c-4910-b828-d062c9e9e1f8" providerId="ADAL" clId="{6FA6BD78-B23F-4C1A-B8CB-7B1B1D7B021A}" dt="2020-01-31T10:06:28.798" v="60"/>
        <pc:sldMkLst>
          <pc:docMk/>
          <pc:sldMk cId="168735094" sldId="438"/>
        </pc:sldMkLst>
        <pc:spChg chg="add">
          <ac:chgData name="LIA RADOVIC" userId="6dc46174-d58c-4910-b828-d062c9e9e1f8" providerId="ADAL" clId="{6FA6BD78-B23F-4C1A-B8CB-7B1B1D7B021A}" dt="2020-01-31T10:06:28.798" v="60"/>
          <ac:spMkLst>
            <pc:docMk/>
            <pc:sldMk cId="168735094" sldId="438"/>
            <ac:spMk id="7" creationId="{86893B8E-F298-4C89-A757-4F507C9FB164}"/>
          </ac:spMkLst>
        </pc:spChg>
      </pc:sldChg>
      <pc:sldChg chg="addSp add ord">
        <pc:chgData name="LIA RADOVIC" userId="6dc46174-d58c-4910-b828-d062c9e9e1f8" providerId="ADAL" clId="{6FA6BD78-B23F-4C1A-B8CB-7B1B1D7B021A}" dt="2020-01-31T10:06:33.978" v="62"/>
        <pc:sldMkLst>
          <pc:docMk/>
          <pc:sldMk cId="3586586900" sldId="4408"/>
        </pc:sldMkLst>
        <pc:spChg chg="add">
          <ac:chgData name="LIA RADOVIC" userId="6dc46174-d58c-4910-b828-d062c9e9e1f8" providerId="ADAL" clId="{6FA6BD78-B23F-4C1A-B8CB-7B1B1D7B021A}" dt="2020-01-31T10:06:33.978" v="62"/>
          <ac:spMkLst>
            <pc:docMk/>
            <pc:sldMk cId="3586586900" sldId="4408"/>
            <ac:spMk id="8" creationId="{74D40752-42C4-4CCC-AE40-FFAFB1F99C4B}"/>
          </ac:spMkLst>
        </pc:spChg>
      </pc:sldChg>
    </pc:docChg>
  </pc:docChgLst>
  <pc:docChgLst>
    <pc:chgData name="MERCEDES SCENNA" userId="4f3cf729-6e8c-442b-8065-5039333b8796" providerId="ADAL" clId="{68BCDD75-98CB-B448-B0D6-8E955DDEB575}"/>
  </pc:docChgLst>
  <pc:docChgLst>
    <pc:chgData name="Patricia Sanchez" userId="09c5462f-0be6-4652-9dc0-dd95aa252f27" providerId="ADAL" clId="{140FF4D3-B7F5-DF43-B851-22CF3B6ACA5E}"/>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0-01-31T11:00:32.134"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A5023-261E-4FB1-AE09-C32D488AB91C}" type="datetimeFigureOut">
              <a:rPr lang="en-US" smtClean="0"/>
              <a:t>1/31/2020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7724-74D0-4AAB-8366-EF91C6CD0800}"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1064362" rtl="0" eaLnBrk="1" latinLnBrk="0" hangingPunct="1">
      <a:defRPr sz="1397" kern="1200">
        <a:solidFill>
          <a:schemeClr val="tx1"/>
        </a:solidFill>
        <a:latin typeface="+mn-lt"/>
        <a:ea typeface="+mn-ea"/>
        <a:cs typeface="+mn-cs"/>
      </a:defRPr>
    </a:lvl1pPr>
    <a:lvl2pPr marL="532181" algn="l" defTabSz="1064362" rtl="0" eaLnBrk="1" latinLnBrk="0" hangingPunct="1">
      <a:defRPr sz="1397" kern="1200">
        <a:solidFill>
          <a:schemeClr val="tx1"/>
        </a:solidFill>
        <a:latin typeface="+mn-lt"/>
        <a:ea typeface="+mn-ea"/>
        <a:cs typeface="+mn-cs"/>
      </a:defRPr>
    </a:lvl2pPr>
    <a:lvl3pPr marL="1064362" algn="l" defTabSz="1064362" rtl="0" eaLnBrk="1" latinLnBrk="0" hangingPunct="1">
      <a:defRPr sz="1397" kern="1200">
        <a:solidFill>
          <a:schemeClr val="tx1"/>
        </a:solidFill>
        <a:latin typeface="+mn-lt"/>
        <a:ea typeface="+mn-ea"/>
        <a:cs typeface="+mn-cs"/>
      </a:defRPr>
    </a:lvl3pPr>
    <a:lvl4pPr marL="1596542" algn="l" defTabSz="1064362" rtl="0" eaLnBrk="1" latinLnBrk="0" hangingPunct="1">
      <a:defRPr sz="1397" kern="1200">
        <a:solidFill>
          <a:schemeClr val="tx1"/>
        </a:solidFill>
        <a:latin typeface="+mn-lt"/>
        <a:ea typeface="+mn-ea"/>
        <a:cs typeface="+mn-cs"/>
      </a:defRPr>
    </a:lvl4pPr>
    <a:lvl5pPr marL="2128723" algn="l" defTabSz="1064362" rtl="0" eaLnBrk="1" latinLnBrk="0" hangingPunct="1">
      <a:defRPr sz="1397" kern="1200">
        <a:solidFill>
          <a:schemeClr val="tx1"/>
        </a:solidFill>
        <a:latin typeface="+mn-lt"/>
        <a:ea typeface="+mn-ea"/>
        <a:cs typeface="+mn-cs"/>
      </a:defRPr>
    </a:lvl5pPr>
    <a:lvl6pPr marL="2660904" algn="l" defTabSz="1064362" rtl="0" eaLnBrk="1" latinLnBrk="0" hangingPunct="1">
      <a:defRPr sz="1397" kern="1200">
        <a:solidFill>
          <a:schemeClr val="tx1"/>
        </a:solidFill>
        <a:latin typeface="+mn-lt"/>
        <a:ea typeface="+mn-ea"/>
        <a:cs typeface="+mn-cs"/>
      </a:defRPr>
    </a:lvl6pPr>
    <a:lvl7pPr marL="3193085" algn="l" defTabSz="1064362" rtl="0" eaLnBrk="1" latinLnBrk="0" hangingPunct="1">
      <a:defRPr sz="1397" kern="1200">
        <a:solidFill>
          <a:schemeClr val="tx1"/>
        </a:solidFill>
        <a:latin typeface="+mn-lt"/>
        <a:ea typeface="+mn-ea"/>
        <a:cs typeface="+mn-cs"/>
      </a:defRPr>
    </a:lvl7pPr>
    <a:lvl8pPr marL="3725266" algn="l" defTabSz="1064362" rtl="0" eaLnBrk="1" latinLnBrk="0" hangingPunct="1">
      <a:defRPr sz="1397" kern="1200">
        <a:solidFill>
          <a:schemeClr val="tx1"/>
        </a:solidFill>
        <a:latin typeface="+mn-lt"/>
        <a:ea typeface="+mn-ea"/>
        <a:cs typeface="+mn-cs"/>
      </a:defRPr>
    </a:lvl8pPr>
    <a:lvl9pPr marL="4257446" algn="l" defTabSz="1064362" rtl="0" eaLnBrk="1" latinLnBrk="0" hangingPunct="1">
      <a:defRPr sz="139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a:t>
            </a:fld>
            <a:endParaRPr lang="en-US"/>
          </a:p>
        </p:txBody>
      </p:sp>
    </p:spTree>
    <p:extLst>
      <p:ext uri="{BB962C8B-B14F-4D97-AF65-F5344CB8AC3E}">
        <p14:creationId xmlns:p14="http://schemas.microsoft.com/office/powerpoint/2010/main" val="176991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11</a:t>
            </a:fld>
            <a:endParaRPr lang="en-US"/>
          </a:p>
        </p:txBody>
      </p:sp>
    </p:spTree>
    <p:extLst>
      <p:ext uri="{BB962C8B-B14F-4D97-AF65-F5344CB8AC3E}">
        <p14:creationId xmlns:p14="http://schemas.microsoft.com/office/powerpoint/2010/main" val="2648745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12</a:t>
            </a:fld>
            <a:endParaRPr lang="en-US"/>
          </a:p>
        </p:txBody>
      </p:sp>
    </p:spTree>
    <p:extLst>
      <p:ext uri="{BB962C8B-B14F-4D97-AF65-F5344CB8AC3E}">
        <p14:creationId xmlns:p14="http://schemas.microsoft.com/office/powerpoint/2010/main" val="240364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13</a:t>
            </a:fld>
            <a:endParaRPr lang="en-US"/>
          </a:p>
        </p:txBody>
      </p:sp>
    </p:spTree>
    <p:extLst>
      <p:ext uri="{BB962C8B-B14F-4D97-AF65-F5344CB8AC3E}">
        <p14:creationId xmlns:p14="http://schemas.microsoft.com/office/powerpoint/2010/main" val="4142026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14</a:t>
            </a:fld>
            <a:endParaRPr lang="en-US"/>
          </a:p>
        </p:txBody>
      </p:sp>
    </p:spTree>
    <p:extLst>
      <p:ext uri="{BB962C8B-B14F-4D97-AF65-F5344CB8AC3E}">
        <p14:creationId xmlns:p14="http://schemas.microsoft.com/office/powerpoint/2010/main" val="2299775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49664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16</a:t>
            </a:fld>
            <a:endParaRPr lang="en-US"/>
          </a:p>
        </p:txBody>
      </p:sp>
    </p:spTree>
    <p:extLst>
      <p:ext uri="{BB962C8B-B14F-4D97-AF65-F5344CB8AC3E}">
        <p14:creationId xmlns:p14="http://schemas.microsoft.com/office/powerpoint/2010/main" val="111535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17</a:t>
            </a:fld>
            <a:endParaRPr lang="en-US"/>
          </a:p>
        </p:txBody>
      </p:sp>
    </p:spTree>
    <p:extLst>
      <p:ext uri="{BB962C8B-B14F-4D97-AF65-F5344CB8AC3E}">
        <p14:creationId xmlns:p14="http://schemas.microsoft.com/office/powerpoint/2010/main" val="137606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18</a:t>
            </a:fld>
            <a:endParaRPr lang="en-US"/>
          </a:p>
        </p:txBody>
      </p:sp>
    </p:spTree>
    <p:extLst>
      <p:ext uri="{BB962C8B-B14F-4D97-AF65-F5344CB8AC3E}">
        <p14:creationId xmlns:p14="http://schemas.microsoft.com/office/powerpoint/2010/main" val="939514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19</a:t>
            </a:fld>
            <a:endParaRPr lang="en-US"/>
          </a:p>
        </p:txBody>
      </p:sp>
    </p:spTree>
    <p:extLst>
      <p:ext uri="{BB962C8B-B14F-4D97-AF65-F5344CB8AC3E}">
        <p14:creationId xmlns:p14="http://schemas.microsoft.com/office/powerpoint/2010/main" val="177427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20</a:t>
            </a:fld>
            <a:endParaRPr lang="en-US"/>
          </a:p>
        </p:txBody>
      </p:sp>
    </p:spTree>
    <p:extLst>
      <p:ext uri="{BB962C8B-B14F-4D97-AF65-F5344CB8AC3E}">
        <p14:creationId xmlns:p14="http://schemas.microsoft.com/office/powerpoint/2010/main" val="200577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3957724-74D0-4AAB-8366-EF91C6CD0800}" type="slidenum">
              <a:rPr lang="en-US" smtClean="0"/>
              <a:t>3</a:t>
            </a:fld>
            <a:endParaRPr lang="en-US"/>
          </a:p>
        </p:txBody>
      </p:sp>
    </p:spTree>
    <p:extLst>
      <p:ext uri="{BB962C8B-B14F-4D97-AF65-F5344CB8AC3E}">
        <p14:creationId xmlns:p14="http://schemas.microsoft.com/office/powerpoint/2010/main" val="159304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21</a:t>
            </a:fld>
            <a:endParaRPr lang="en-US"/>
          </a:p>
        </p:txBody>
      </p:sp>
    </p:spTree>
    <p:extLst>
      <p:ext uri="{BB962C8B-B14F-4D97-AF65-F5344CB8AC3E}">
        <p14:creationId xmlns:p14="http://schemas.microsoft.com/office/powerpoint/2010/main" val="17448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99561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231373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24</a:t>
            </a:fld>
            <a:endParaRPr lang="en-US"/>
          </a:p>
        </p:txBody>
      </p:sp>
    </p:spTree>
    <p:extLst>
      <p:ext uri="{BB962C8B-B14F-4D97-AF65-F5344CB8AC3E}">
        <p14:creationId xmlns:p14="http://schemas.microsoft.com/office/powerpoint/2010/main" val="855831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25</a:t>
            </a:fld>
            <a:endParaRPr lang="en-US"/>
          </a:p>
        </p:txBody>
      </p:sp>
    </p:spTree>
    <p:extLst>
      <p:ext uri="{BB962C8B-B14F-4D97-AF65-F5344CB8AC3E}">
        <p14:creationId xmlns:p14="http://schemas.microsoft.com/office/powerpoint/2010/main" val="2469397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26</a:t>
            </a:fld>
            <a:endParaRPr lang="en-US"/>
          </a:p>
        </p:txBody>
      </p:sp>
    </p:spTree>
    <p:extLst>
      <p:ext uri="{BB962C8B-B14F-4D97-AF65-F5344CB8AC3E}">
        <p14:creationId xmlns:p14="http://schemas.microsoft.com/office/powerpoint/2010/main" val="3914950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27</a:t>
            </a:fld>
            <a:endParaRPr lang="en-US"/>
          </a:p>
        </p:txBody>
      </p:sp>
    </p:spTree>
    <p:extLst>
      <p:ext uri="{BB962C8B-B14F-4D97-AF65-F5344CB8AC3E}">
        <p14:creationId xmlns:p14="http://schemas.microsoft.com/office/powerpoint/2010/main" val="2018975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28</a:t>
            </a:fld>
            <a:endParaRPr lang="en-US"/>
          </a:p>
        </p:txBody>
      </p:sp>
    </p:spTree>
    <p:extLst>
      <p:ext uri="{BB962C8B-B14F-4D97-AF65-F5344CB8AC3E}">
        <p14:creationId xmlns:p14="http://schemas.microsoft.com/office/powerpoint/2010/main" val="27425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29</a:t>
            </a:fld>
            <a:endParaRPr lang="en-US"/>
          </a:p>
        </p:txBody>
      </p:sp>
    </p:spTree>
    <p:extLst>
      <p:ext uri="{BB962C8B-B14F-4D97-AF65-F5344CB8AC3E}">
        <p14:creationId xmlns:p14="http://schemas.microsoft.com/office/powerpoint/2010/main" val="290490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30</a:t>
            </a:fld>
            <a:endParaRPr lang="en-US"/>
          </a:p>
        </p:txBody>
      </p:sp>
    </p:spTree>
    <p:extLst>
      <p:ext uri="{BB962C8B-B14F-4D97-AF65-F5344CB8AC3E}">
        <p14:creationId xmlns:p14="http://schemas.microsoft.com/office/powerpoint/2010/main" val="76757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852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31</a:t>
            </a:fld>
            <a:endParaRPr lang="en-US"/>
          </a:p>
        </p:txBody>
      </p:sp>
    </p:spTree>
    <p:extLst>
      <p:ext uri="{BB962C8B-B14F-4D97-AF65-F5344CB8AC3E}">
        <p14:creationId xmlns:p14="http://schemas.microsoft.com/office/powerpoint/2010/main" val="1585457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32</a:t>
            </a:fld>
            <a:endParaRPr lang="en-US"/>
          </a:p>
        </p:txBody>
      </p:sp>
    </p:spTree>
    <p:extLst>
      <p:ext uri="{BB962C8B-B14F-4D97-AF65-F5344CB8AC3E}">
        <p14:creationId xmlns:p14="http://schemas.microsoft.com/office/powerpoint/2010/main" val="730838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33</a:t>
            </a:fld>
            <a:endParaRPr lang="en-US"/>
          </a:p>
        </p:txBody>
      </p:sp>
    </p:spTree>
    <p:extLst>
      <p:ext uri="{BB962C8B-B14F-4D97-AF65-F5344CB8AC3E}">
        <p14:creationId xmlns:p14="http://schemas.microsoft.com/office/powerpoint/2010/main" val="133242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34</a:t>
            </a:fld>
            <a:endParaRPr lang="en-US"/>
          </a:p>
        </p:txBody>
      </p:sp>
    </p:spTree>
    <p:extLst>
      <p:ext uri="{BB962C8B-B14F-4D97-AF65-F5344CB8AC3E}">
        <p14:creationId xmlns:p14="http://schemas.microsoft.com/office/powerpoint/2010/main" val="1824759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9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36</a:t>
            </a:fld>
            <a:endParaRPr lang="en-US"/>
          </a:p>
        </p:txBody>
      </p:sp>
    </p:spTree>
    <p:extLst>
      <p:ext uri="{BB962C8B-B14F-4D97-AF65-F5344CB8AC3E}">
        <p14:creationId xmlns:p14="http://schemas.microsoft.com/office/powerpoint/2010/main" val="814481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37</a:t>
            </a:fld>
            <a:endParaRPr lang="en-US"/>
          </a:p>
        </p:txBody>
      </p:sp>
    </p:spTree>
    <p:extLst>
      <p:ext uri="{BB962C8B-B14F-4D97-AF65-F5344CB8AC3E}">
        <p14:creationId xmlns:p14="http://schemas.microsoft.com/office/powerpoint/2010/main" val="102037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38</a:t>
            </a:fld>
            <a:endParaRPr lang="en-US"/>
          </a:p>
        </p:txBody>
      </p:sp>
    </p:spTree>
    <p:extLst>
      <p:ext uri="{BB962C8B-B14F-4D97-AF65-F5344CB8AC3E}">
        <p14:creationId xmlns:p14="http://schemas.microsoft.com/office/powerpoint/2010/main" val="151097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39</a:t>
            </a:fld>
            <a:endParaRPr lang="en-US"/>
          </a:p>
        </p:txBody>
      </p:sp>
    </p:spTree>
    <p:extLst>
      <p:ext uri="{BB962C8B-B14F-4D97-AF65-F5344CB8AC3E}">
        <p14:creationId xmlns:p14="http://schemas.microsoft.com/office/powerpoint/2010/main" val="10712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40</a:t>
            </a:fld>
            <a:endParaRPr lang="en-US"/>
          </a:p>
        </p:txBody>
      </p:sp>
    </p:spTree>
    <p:extLst>
      <p:ext uri="{BB962C8B-B14F-4D97-AF65-F5344CB8AC3E}">
        <p14:creationId xmlns:p14="http://schemas.microsoft.com/office/powerpoint/2010/main" val="43875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5</a:t>
            </a:fld>
            <a:endParaRPr lang="en-US"/>
          </a:p>
        </p:txBody>
      </p:sp>
    </p:spTree>
    <p:extLst>
      <p:ext uri="{BB962C8B-B14F-4D97-AF65-F5344CB8AC3E}">
        <p14:creationId xmlns:p14="http://schemas.microsoft.com/office/powerpoint/2010/main" val="2991545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41</a:t>
            </a:fld>
            <a:endParaRPr lang="en-US"/>
          </a:p>
        </p:txBody>
      </p:sp>
    </p:spTree>
    <p:extLst>
      <p:ext uri="{BB962C8B-B14F-4D97-AF65-F5344CB8AC3E}">
        <p14:creationId xmlns:p14="http://schemas.microsoft.com/office/powerpoint/2010/main" val="164067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42</a:t>
            </a:fld>
            <a:endParaRPr lang="en-US"/>
          </a:p>
        </p:txBody>
      </p:sp>
    </p:spTree>
    <p:extLst>
      <p:ext uri="{BB962C8B-B14F-4D97-AF65-F5344CB8AC3E}">
        <p14:creationId xmlns:p14="http://schemas.microsoft.com/office/powerpoint/2010/main" val="4109770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43</a:t>
            </a:fld>
            <a:endParaRPr lang="en-US"/>
          </a:p>
        </p:txBody>
      </p:sp>
    </p:spTree>
    <p:extLst>
      <p:ext uri="{BB962C8B-B14F-4D97-AF65-F5344CB8AC3E}">
        <p14:creationId xmlns:p14="http://schemas.microsoft.com/office/powerpoint/2010/main" val="19757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790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45</a:t>
            </a:fld>
            <a:endParaRPr lang="en-US"/>
          </a:p>
        </p:txBody>
      </p:sp>
    </p:spTree>
    <p:extLst>
      <p:ext uri="{BB962C8B-B14F-4D97-AF65-F5344CB8AC3E}">
        <p14:creationId xmlns:p14="http://schemas.microsoft.com/office/powerpoint/2010/main" val="1622352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46</a:t>
            </a:fld>
            <a:endParaRPr lang="en-US"/>
          </a:p>
        </p:txBody>
      </p:sp>
    </p:spTree>
    <p:extLst>
      <p:ext uri="{BB962C8B-B14F-4D97-AF65-F5344CB8AC3E}">
        <p14:creationId xmlns:p14="http://schemas.microsoft.com/office/powerpoint/2010/main" val="4234582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47</a:t>
            </a:fld>
            <a:endParaRPr lang="en-US"/>
          </a:p>
        </p:txBody>
      </p:sp>
    </p:spTree>
    <p:extLst>
      <p:ext uri="{BB962C8B-B14F-4D97-AF65-F5344CB8AC3E}">
        <p14:creationId xmlns:p14="http://schemas.microsoft.com/office/powerpoint/2010/main" val="66509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48</a:t>
            </a:fld>
            <a:endParaRPr lang="en-US"/>
          </a:p>
        </p:txBody>
      </p:sp>
    </p:spTree>
    <p:extLst>
      <p:ext uri="{BB962C8B-B14F-4D97-AF65-F5344CB8AC3E}">
        <p14:creationId xmlns:p14="http://schemas.microsoft.com/office/powerpoint/2010/main" val="3550367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3957724-74D0-4AAB-8366-EF91C6CD0800}" type="slidenum">
              <a:rPr lang="en-US" smtClean="0"/>
              <a:t>49</a:t>
            </a:fld>
            <a:endParaRPr lang="en-US"/>
          </a:p>
        </p:txBody>
      </p:sp>
    </p:spTree>
    <p:extLst>
      <p:ext uri="{BB962C8B-B14F-4D97-AF65-F5344CB8AC3E}">
        <p14:creationId xmlns:p14="http://schemas.microsoft.com/office/powerpoint/2010/main" val="233561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Marcador de pie de página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Marcador de fecha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Marcador de número de diapositiva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50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6</a:t>
            </a:fld>
            <a:endParaRPr lang="en-US"/>
          </a:p>
        </p:txBody>
      </p:sp>
    </p:spTree>
    <p:extLst>
      <p:ext uri="{BB962C8B-B14F-4D97-AF65-F5344CB8AC3E}">
        <p14:creationId xmlns:p14="http://schemas.microsoft.com/office/powerpoint/2010/main" val="644197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7</a:t>
            </a:fld>
            <a:endParaRPr lang="en-US"/>
          </a:p>
        </p:txBody>
      </p:sp>
    </p:spTree>
    <p:extLst>
      <p:ext uri="{BB962C8B-B14F-4D97-AF65-F5344CB8AC3E}">
        <p14:creationId xmlns:p14="http://schemas.microsoft.com/office/powerpoint/2010/main" val="85719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8</a:t>
            </a:fld>
            <a:endParaRPr lang="en-US"/>
          </a:p>
        </p:txBody>
      </p:sp>
    </p:spTree>
    <p:extLst>
      <p:ext uri="{BB962C8B-B14F-4D97-AF65-F5344CB8AC3E}">
        <p14:creationId xmlns:p14="http://schemas.microsoft.com/office/powerpoint/2010/main" val="2744191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9</a:t>
            </a:fld>
            <a:endParaRPr lang="en-US"/>
          </a:p>
        </p:txBody>
      </p:sp>
    </p:spTree>
    <p:extLst>
      <p:ext uri="{BB962C8B-B14F-4D97-AF65-F5344CB8AC3E}">
        <p14:creationId xmlns:p14="http://schemas.microsoft.com/office/powerpoint/2010/main" val="26595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519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5541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0493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44006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6570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9375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11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9432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35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2732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7726436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4" y="2864381"/>
            <a:ext cx="11877675" cy="878160"/>
          </a:xfrm>
          <a:noFill/>
        </p:spPr>
        <p:txBody>
          <a:bodyPr wrap="square" lIns="182880" tIns="146304" rIns="182880" bIns="146304">
            <a:spAutoFit/>
          </a:bodyPr>
          <a:lstStyle>
            <a:lvl1pPr marL="0" indent="0">
              <a:spcBef>
                <a:spcPts val="0"/>
              </a:spcBef>
              <a:buNone/>
              <a:defRPr sz="419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31269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448745" cy="6995380"/>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270" y="-1"/>
            <a:ext cx="12448745"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chemeClr val="bg1"/>
                    </a:gs>
                    <a:gs pos="34000">
                      <a:schemeClr val="bg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0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70"/>
            <a:ext cx="12436475" cy="6995517"/>
          </a:xfrm>
          <a:prstGeom prst="rect">
            <a:avLst/>
          </a:prstGeom>
        </p:spPr>
      </p:pic>
      <p:sp>
        <p:nvSpPr>
          <p:cNvPr id="4" name="Rectangle 3"/>
          <p:cNvSpPr/>
          <p:nvPr userDrawn="1"/>
        </p:nvSpPr>
        <p:spPr bwMode="auto">
          <a:xfrm>
            <a:off x="272986" y="1759921"/>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1759921"/>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588721"/>
            <a:ext cx="6402388" cy="1828779"/>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31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310133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8713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1476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2605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4063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1427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848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7019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2342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Imagen 10">
            <a:extLst>
              <a:ext uri="{FF2B5EF4-FFF2-40B4-BE49-F238E27FC236}">
                <a16:creationId xmlns:a16="http://schemas.microsoft.com/office/drawing/2014/main" id="{E7012627-96C1-4C25-A4B9-0EDDC8E4ECAF}"/>
              </a:ext>
            </a:extLst>
          </p:cNvPr>
          <p:cNvPicPr>
            <a:picLocks noChangeAspect="1"/>
          </p:cNvPicPr>
          <p:nvPr userDrawn="1"/>
        </p:nvPicPr>
        <p:blipFill>
          <a:blip r:embed="rId3"/>
          <a:stretch>
            <a:fillRect/>
          </a:stretch>
        </p:blipFill>
        <p:spPr>
          <a:xfrm>
            <a:off x="10143322" y="379680"/>
            <a:ext cx="1872951" cy="500530"/>
          </a:xfrm>
          <a:prstGeom prst="rect">
            <a:avLst/>
          </a:prstGeom>
        </p:spPr>
      </p:pic>
    </p:spTree>
    <p:extLst>
      <p:ext uri="{BB962C8B-B14F-4D97-AF65-F5344CB8AC3E}">
        <p14:creationId xmlns:p14="http://schemas.microsoft.com/office/powerpoint/2010/main" val="91636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52761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817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46289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88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163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668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731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743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58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65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38970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189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2014499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8772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7549" b="10282"/>
          <a:stretch/>
        </p:blipFill>
        <p:spPr>
          <a:xfrm>
            <a:off x="0" y="0"/>
            <a:ext cx="12436475" cy="8062485"/>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71640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2887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9906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4856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0990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793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6.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680962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900" r:id="rId13"/>
    <p:sldLayoutId id="2147483901" r:id="rId14"/>
    <p:sldLayoutId id="2147483902" r:id="rId15"/>
    <p:sldLayoutId id="2147483903" r:id="rId16"/>
    <p:sldLayoutId id="2147483904" r:id="rId17"/>
    <p:sldLayoutId id="2147483931" r:id="rId18"/>
    <p:sldLayoutId id="214748393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223879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mailto:tsenovilla@bravent.net" TargetMode="External"/><Relationship Id="rId1" Type="http://schemas.openxmlformats.org/officeDocument/2006/relationships/slideLayout" Target="../slideLayouts/slideLayout13.xml"/><Relationship Id="rId6" Type="http://schemas.openxmlformats.org/officeDocument/2006/relationships/hyperlink" Target="https://twitter.com/hashtag/HackingForHumanitySpain?src=hashtag_click"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colors/colors_names.as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23.emf"/></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twitter.com/hashtag/HackingForHumanitySpain?src=hashtag_click"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hyperlink" Target="https://github.com/BraventIT/TallerCSS.git" TargetMode="External"/><Relationship Id="rId4" Type="http://schemas.openxmlformats.org/officeDocument/2006/relationships/hyperlink" Target="https://twitter.com/hashtag/HackingForHumanitySpain?src=hashtag_cli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BE448A-AD1F-6345-8483-4EBC1FCDBE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41" b="1941"/>
          <a:stretch/>
        </p:blipFill>
        <p:spPr>
          <a:xfrm>
            <a:off x="8164" y="0"/>
            <a:ext cx="12428311" cy="6994525"/>
          </a:xfrm>
          <a:prstGeom prst="rect">
            <a:avLst/>
          </a:prstGeom>
        </p:spPr>
      </p:pic>
      <p:sp>
        <p:nvSpPr>
          <p:cNvPr id="11" name="Rectángulo 10">
            <a:extLst>
              <a:ext uri="{FF2B5EF4-FFF2-40B4-BE49-F238E27FC236}">
                <a16:creationId xmlns:a16="http://schemas.microsoft.com/office/drawing/2014/main" id="{1047A804-AFC1-4ABB-8554-AD4814E56CE3}"/>
              </a:ext>
            </a:extLst>
          </p:cNvPr>
          <p:cNvSpPr/>
          <p:nvPr/>
        </p:nvSpPr>
        <p:spPr>
          <a:xfrm>
            <a:off x="314847" y="1668462"/>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01</a:t>
            </a: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 y="-10535"/>
            <a:ext cx="12428311" cy="7019142"/>
          </a:xfrm>
          <a:prstGeom prst="rect">
            <a:avLst/>
          </a:prstGeom>
        </p:spPr>
      </p:pic>
      <p:sp>
        <p:nvSpPr>
          <p:cNvPr id="8" name="Rectángulo 7">
            <a:extLst>
              <a:ext uri="{FF2B5EF4-FFF2-40B4-BE49-F238E27FC236}">
                <a16:creationId xmlns:a16="http://schemas.microsoft.com/office/drawing/2014/main" id="{4434C239-D539-3143-B25A-1A6B1D565491}"/>
              </a:ext>
            </a:extLst>
          </p:cNvPr>
          <p:cNvSpPr/>
          <p:nvPr/>
        </p:nvSpPr>
        <p:spPr bwMode="auto">
          <a:xfrm>
            <a:off x="8164" y="0"/>
            <a:ext cx="12436475" cy="7008607"/>
          </a:xfrm>
          <a:prstGeom prst="rect">
            <a:avLst/>
          </a:prstGeom>
          <a:solidFill>
            <a:srgbClr val="222222">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0703C13D-3630-454F-8415-3407ED3C3E46}"/>
              </a:ext>
            </a:extLst>
          </p:cNvPr>
          <p:cNvSpPr>
            <a:spLocks noGrp="1"/>
          </p:cNvSpPr>
          <p:nvPr>
            <p:ph type="title"/>
          </p:nvPr>
        </p:nvSpPr>
        <p:spPr>
          <a:xfrm>
            <a:off x="1148827" y="999744"/>
            <a:ext cx="2899820" cy="740657"/>
          </a:xfrm>
        </p:spPr>
        <p:txBody>
          <a:bodyPr/>
          <a:lstStyle/>
          <a:p>
            <a:pPr>
              <a:tabLst>
                <a:tab pos="263525" algn="l"/>
              </a:tabLst>
            </a:pPr>
            <a:r>
              <a:rPr lang="es-ES" sz="4400">
                <a:gradFill>
                  <a:gsLst>
                    <a:gs pos="76250">
                      <a:srgbClr val="FFFFFF"/>
                    </a:gs>
                    <a:gs pos="51000">
                      <a:srgbClr val="FFFFFF"/>
                    </a:gs>
                  </a:gsLst>
                  <a:lin ang="5400000" scaled="0"/>
                </a:gradFill>
                <a:latin typeface="Playfair Display" panose="00000500000000000000" pitchFamily="2" charset="0"/>
              </a:rPr>
              <a:t>Taller /</a:t>
            </a:r>
            <a:endParaRPr lang="en-US" sz="4400">
              <a:solidFill>
                <a:srgbClr val="2948FF"/>
              </a:solidFill>
              <a:latin typeface="Playfair Display" panose="00000500000000000000" pitchFamily="2" charset="0"/>
            </a:endParaRPr>
          </a:p>
        </p:txBody>
      </p:sp>
      <p:grpSp>
        <p:nvGrpSpPr>
          <p:cNvPr id="13" name="Group 6">
            <a:extLst>
              <a:ext uri="{FF2B5EF4-FFF2-40B4-BE49-F238E27FC236}">
                <a16:creationId xmlns:a16="http://schemas.microsoft.com/office/drawing/2014/main" id="{2A7D6743-55FE-442B-97CD-1B01CFDF7071}"/>
              </a:ext>
            </a:extLst>
          </p:cNvPr>
          <p:cNvGrpSpPr>
            <a:grpSpLocks noChangeAspect="1"/>
          </p:cNvGrpSpPr>
          <p:nvPr/>
        </p:nvGrpSpPr>
        <p:grpSpPr bwMode="gray">
          <a:xfrm>
            <a:off x="10251824" y="6157838"/>
            <a:ext cx="1681413" cy="360979"/>
            <a:chOff x="457200" y="1643393"/>
            <a:chExt cx="4492753" cy="964540"/>
          </a:xfrm>
        </p:grpSpPr>
        <p:pic>
          <p:nvPicPr>
            <p:cNvPr id="14" name="Picture 9">
              <a:extLst>
                <a:ext uri="{FF2B5EF4-FFF2-40B4-BE49-F238E27FC236}">
                  <a16:creationId xmlns:a16="http://schemas.microsoft.com/office/drawing/2014/main" id="{61069110-AA5C-4EC2-AF00-2B17CB9580E0}"/>
                </a:ext>
              </a:extLst>
            </p:cNvPr>
            <p:cNvPicPr>
              <a:picLocks noChangeAspect="1"/>
            </p:cNvPicPr>
            <p:nvPr/>
          </p:nvPicPr>
          <p:blipFill>
            <a:blip r:embed="rId5">
              <a:biLevel thresh="25000"/>
            </a:blip>
            <a:stretch>
              <a:fillRect/>
            </a:stretch>
          </p:blipFill>
          <p:spPr bwMode="gray">
            <a:xfrm>
              <a:off x="457200" y="1643393"/>
              <a:ext cx="964540" cy="964540"/>
            </a:xfrm>
            <a:prstGeom prst="rect">
              <a:avLst/>
            </a:prstGeom>
          </p:spPr>
        </p:pic>
        <p:sp>
          <p:nvSpPr>
            <p:cNvPr id="15" name="Freeform 12">
              <a:extLst>
                <a:ext uri="{FF2B5EF4-FFF2-40B4-BE49-F238E27FC236}">
                  <a16:creationId xmlns:a16="http://schemas.microsoft.com/office/drawing/2014/main" id="{1FD21088-9F13-4BD0-A5BB-11695E6452C6}"/>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Title 1">
            <a:extLst>
              <a:ext uri="{FF2B5EF4-FFF2-40B4-BE49-F238E27FC236}">
                <a16:creationId xmlns:a16="http://schemas.microsoft.com/office/drawing/2014/main" id="{6EAD0656-DCDE-48C0-894E-8721F7C39588}"/>
              </a:ext>
            </a:extLst>
          </p:cNvPr>
          <p:cNvSpPr txBox="1">
            <a:spLocks/>
          </p:cNvSpPr>
          <p:nvPr/>
        </p:nvSpPr>
        <p:spPr>
          <a:xfrm>
            <a:off x="1140035" y="1956816"/>
            <a:ext cx="10784410" cy="145886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a:solidFill>
                  <a:schemeClr val="bg1"/>
                </a:solidFill>
                <a:latin typeface="Poppins" panose="00000500000000000000" pitchFamily="2" charset="0"/>
              </a:rPr>
              <a:t>Diferencia tu web</a:t>
            </a:r>
          </a:p>
          <a:p>
            <a:r>
              <a:rPr lang="es-ES" sz="6600" b="1">
                <a:solidFill>
                  <a:schemeClr val="bg1"/>
                </a:solidFill>
                <a:latin typeface="Poppins" panose="00000500000000000000" pitchFamily="2" charset="0"/>
              </a:rPr>
              <a:t>con </a:t>
            </a:r>
            <a:r>
              <a:rPr lang="es-ES" sz="6600" b="1">
                <a:solidFill>
                  <a:srgbClr val="FFD200"/>
                </a:solidFill>
                <a:latin typeface="Poppins" panose="00000500000000000000" pitchFamily="2" charset="0"/>
              </a:rPr>
              <a:t>CSS</a:t>
            </a:r>
          </a:p>
        </p:txBody>
      </p:sp>
      <p:pic>
        <p:nvPicPr>
          <p:cNvPr id="17" name="Imagen 16">
            <a:extLst>
              <a:ext uri="{FF2B5EF4-FFF2-40B4-BE49-F238E27FC236}">
                <a16:creationId xmlns:a16="http://schemas.microsoft.com/office/drawing/2014/main" id="{CBDFEA25-182C-4E18-BE4E-0BECEDEA4D29}"/>
              </a:ext>
            </a:extLst>
          </p:cNvPr>
          <p:cNvPicPr>
            <a:picLocks noChangeAspect="1"/>
          </p:cNvPicPr>
          <p:nvPr/>
        </p:nvPicPr>
        <p:blipFill>
          <a:blip r:embed="rId6"/>
          <a:stretch>
            <a:fillRect/>
          </a:stretch>
        </p:blipFill>
        <p:spPr>
          <a:xfrm>
            <a:off x="7967839" y="6088062"/>
            <a:ext cx="1872951" cy="500530"/>
          </a:xfrm>
          <a:prstGeom prst="rect">
            <a:avLst/>
          </a:prstGeom>
        </p:spPr>
      </p:pic>
      <p:sp>
        <p:nvSpPr>
          <p:cNvPr id="18" name="Title 1">
            <a:extLst>
              <a:ext uri="{FF2B5EF4-FFF2-40B4-BE49-F238E27FC236}">
                <a16:creationId xmlns:a16="http://schemas.microsoft.com/office/drawing/2014/main" id="{D08556E1-84A3-4A49-BB63-A53E3FC85731}"/>
              </a:ext>
            </a:extLst>
          </p:cNvPr>
          <p:cNvSpPr txBox="1">
            <a:spLocks/>
          </p:cNvSpPr>
          <p:nvPr/>
        </p:nvSpPr>
        <p:spPr>
          <a:xfrm>
            <a:off x="1126243" y="4240285"/>
            <a:ext cx="6941992" cy="603294"/>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258334" algn="l"/>
              </a:tabLst>
            </a:pPr>
            <a:r>
              <a:rPr lang="es-ES_tradnl" sz="2800">
                <a:gradFill>
                  <a:gsLst>
                    <a:gs pos="76250">
                      <a:srgbClr val="FFFFFF"/>
                    </a:gs>
                    <a:gs pos="51000">
                      <a:srgbClr val="FFFFFF"/>
                    </a:gs>
                  </a:gsLst>
                  <a:lin ang="5400000" scaled="0"/>
                </a:gradFill>
                <a:latin typeface="Poppins Light" pitchFamily="2" charset="77"/>
                <a:cs typeface="Poppins Light" pitchFamily="2" charset="77"/>
              </a:rPr>
              <a:t>Comenzará en un momento…</a:t>
            </a:r>
          </a:p>
        </p:txBody>
      </p:sp>
    </p:spTree>
    <p:extLst>
      <p:ext uri="{BB962C8B-B14F-4D97-AF65-F5344CB8AC3E}">
        <p14:creationId xmlns:p14="http://schemas.microsoft.com/office/powerpoint/2010/main" val="333166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Selectores</a:t>
            </a:r>
            <a:r>
              <a:rPr lang="en-US" sz="4800" b="1">
                <a:solidFill>
                  <a:schemeClr val="bg1"/>
                </a:solidFill>
                <a:latin typeface="Poppins SemiBold" pitchFamily="2" charset="77"/>
                <a:cs typeface="Poppins SemiBold" pitchFamily="2" charset="77"/>
              </a:rPr>
              <a:t> y</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propiedades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9" name="Imagen 8">
            <a:extLst>
              <a:ext uri="{FF2B5EF4-FFF2-40B4-BE49-F238E27FC236}">
                <a16:creationId xmlns:a16="http://schemas.microsoft.com/office/drawing/2014/main" id="{8CB86211-FEE2-394F-914C-C3351CE820EC}"/>
              </a:ext>
            </a:extLst>
          </p:cNvPr>
          <p:cNvPicPr>
            <a:picLocks noChangeAspect="1"/>
          </p:cNvPicPr>
          <p:nvPr/>
        </p:nvPicPr>
        <p:blipFill>
          <a:blip r:embed="rId5"/>
          <a:stretch>
            <a:fillRect/>
          </a:stretch>
        </p:blipFill>
        <p:spPr>
          <a:xfrm>
            <a:off x="821623" y="2169612"/>
            <a:ext cx="612000" cy="6120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525" y="1333679"/>
            <a:ext cx="5408958" cy="4327166"/>
          </a:xfrm>
          <a:prstGeom prst="rect">
            <a:avLst/>
          </a:prstGeom>
        </p:spPr>
      </p:pic>
      <p:sp>
        <p:nvSpPr>
          <p:cNvPr id="8" name="TextBox 7">
            <a:extLst>
              <a:ext uri="{FF2B5EF4-FFF2-40B4-BE49-F238E27FC236}">
                <a16:creationId xmlns:a16="http://schemas.microsoft.com/office/drawing/2014/main" id="{5E5676DE-A9E6-415A-882C-E691365BE7D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4458641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20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 utilizan para buscar a qué elemento/s hace referencia el estilo concreto asignado a las mismas. Se pueden </a:t>
            </a:r>
            <a:r>
              <a:rPr lang="es-ES" sz="2000" b="1">
                <a:solidFill>
                  <a:srgbClr val="2F303A"/>
                </a:solidFill>
                <a:latin typeface="Poppins ExtraLight" pitchFamily="2" charset="77"/>
                <a:cs typeface="Poppins ExtraLight" pitchFamily="2" charset="77"/>
              </a:rPr>
              <a:t>agrupar</a:t>
            </a:r>
            <a:r>
              <a:rPr lang="es-ES" sz="2000">
                <a:solidFill>
                  <a:srgbClr val="2F303A"/>
                </a:solidFill>
                <a:latin typeface="Poppins ExtraLight" pitchFamily="2" charset="77"/>
                <a:cs typeface="Poppins ExtraLight" pitchFamily="2" charset="77"/>
              </a:rPr>
              <a:t> varios selectores, compartiendo un mismo estilo, separándolos por comas. Los tipos simples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universal</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etiqueta</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id</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clase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Selectores</a:t>
            </a:r>
            <a:r>
              <a:rPr lang="es-ES_tradnl" sz="4000">
                <a:solidFill>
                  <a:srgbClr val="222222"/>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663" y="3301593"/>
            <a:ext cx="3416140" cy="3207375"/>
          </a:xfrm>
          <a:prstGeom prst="rect">
            <a:avLst/>
          </a:prstGeom>
        </p:spPr>
      </p:pic>
      <p:sp>
        <p:nvSpPr>
          <p:cNvPr id="7" name="Rectángulo 6">
            <a:extLst>
              <a:ext uri="{FF2B5EF4-FFF2-40B4-BE49-F238E27FC236}">
                <a16:creationId xmlns:a16="http://schemas.microsoft.com/office/drawing/2014/main" id="{338BA8B5-ABF0-BF42-A573-EF35E9FC2661}"/>
              </a:ext>
            </a:extLst>
          </p:cNvPr>
          <p:cNvSpPr/>
          <p:nvPr/>
        </p:nvSpPr>
        <p:spPr>
          <a:xfrm>
            <a:off x="4006813" y="3076787"/>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 … }</a:t>
            </a:r>
          </a:p>
        </p:txBody>
      </p:sp>
      <p:sp>
        <p:nvSpPr>
          <p:cNvPr id="8" name="Rectángulo 7">
            <a:extLst>
              <a:ext uri="{FF2B5EF4-FFF2-40B4-BE49-F238E27FC236}">
                <a16:creationId xmlns:a16="http://schemas.microsoft.com/office/drawing/2014/main" id="{338BA8B5-ABF0-BF42-A573-EF35E9FC2661}"/>
              </a:ext>
            </a:extLst>
          </p:cNvPr>
          <p:cNvSpPr/>
          <p:nvPr/>
        </p:nvSpPr>
        <p:spPr>
          <a:xfrm>
            <a:off x="4394243" y="3898529"/>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p { … }</a:t>
            </a:r>
          </a:p>
        </p:txBody>
      </p:sp>
      <p:sp>
        <p:nvSpPr>
          <p:cNvPr id="9" name="Rectángulo 8">
            <a:extLst>
              <a:ext uri="{FF2B5EF4-FFF2-40B4-BE49-F238E27FC236}">
                <a16:creationId xmlns:a16="http://schemas.microsoft.com/office/drawing/2014/main" id="{338BA8B5-ABF0-BF42-A573-EF35E9FC2661}"/>
              </a:ext>
            </a:extLst>
          </p:cNvPr>
          <p:cNvSpPr/>
          <p:nvPr/>
        </p:nvSpPr>
        <p:spPr>
          <a:xfrm>
            <a:off x="3546380" y="4720272"/>
            <a:ext cx="198399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 }</a:t>
            </a:r>
          </a:p>
        </p:txBody>
      </p:sp>
      <p:sp>
        <p:nvSpPr>
          <p:cNvPr id="10" name="Rectángulo 9">
            <a:extLst>
              <a:ext uri="{FF2B5EF4-FFF2-40B4-BE49-F238E27FC236}">
                <a16:creationId xmlns:a16="http://schemas.microsoft.com/office/drawing/2014/main" id="{338BA8B5-ABF0-BF42-A573-EF35E9FC2661}"/>
              </a:ext>
            </a:extLst>
          </p:cNvPr>
          <p:cNvSpPr/>
          <p:nvPr/>
        </p:nvSpPr>
        <p:spPr>
          <a:xfrm>
            <a:off x="4006813" y="5533858"/>
            <a:ext cx="2340234"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 … }</a:t>
            </a:r>
          </a:p>
        </p:txBody>
      </p:sp>
      <p:sp>
        <p:nvSpPr>
          <p:cNvPr id="11" name="TextBox 10">
            <a:extLst>
              <a:ext uri="{FF2B5EF4-FFF2-40B4-BE49-F238E27FC236}">
                <a16:creationId xmlns:a16="http://schemas.microsoft.com/office/drawing/2014/main" id="{A317D41E-36E9-4C05-A14C-5CE594A62F40}"/>
              </a:ext>
            </a:extLst>
          </p:cNvPr>
          <p:cNvSpPr txBox="1"/>
          <p:nvPr/>
        </p:nvSpPr>
        <p:spPr>
          <a:xfrm>
            <a:off x="9444709" y="651665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566656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27296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Selectores que son la combinación de selectores simples y la relación que existe entre ellos. Por ejemplo, para indicar </a:t>
            </a:r>
            <a:r>
              <a:rPr lang="es-ES" sz="2000" b="1">
                <a:solidFill>
                  <a:srgbClr val="2F303A"/>
                </a:solidFill>
                <a:latin typeface="Poppins ExtraLight" pitchFamily="2" charset="77"/>
                <a:cs typeface="Poppins ExtraLight" pitchFamily="2" charset="77"/>
              </a:rPr>
              <a:t>jerarquía</a:t>
            </a:r>
            <a:r>
              <a:rPr lang="es-ES" sz="2000">
                <a:solidFill>
                  <a:srgbClr val="2F303A"/>
                </a:solidFill>
                <a:latin typeface="Poppins ExtraLight" pitchFamily="2" charset="77"/>
                <a:cs typeface="Poppins ExtraLight" pitchFamily="2" charset="77"/>
              </a:rPr>
              <a:t>, esto es, que el segundo selector se corresponde con un descendiente general del primer selector, simplemente dejamos un espacio en blanco ( </a:t>
            </a:r>
            <a:r>
              <a:rPr lang="es-ES" sz="1800" b="1">
                <a:solidFill>
                  <a:srgbClr val="2F303A"/>
                </a:solidFill>
                <a:latin typeface="Poppins ExtraLight" pitchFamily="2" charset="77"/>
                <a:cs typeface="Poppins ExtraLight" pitchFamily="2" charset="77"/>
              </a:rPr>
              <a:t>.</a:t>
            </a:r>
            <a:r>
              <a:rPr lang="es-ES" sz="1800" b="1" err="1">
                <a:solidFill>
                  <a:srgbClr val="2F303A"/>
                </a:solidFill>
                <a:latin typeface="Poppins ExtraLight" pitchFamily="2" charset="77"/>
                <a:cs typeface="Poppins ExtraLight" pitchFamily="2" charset="77"/>
              </a:rPr>
              <a:t>container</a:t>
            </a:r>
            <a:r>
              <a:rPr lang="es-ES" sz="1800" b="1">
                <a:solidFill>
                  <a:srgbClr val="2F303A"/>
                </a:solidFill>
                <a:latin typeface="Poppins ExtraLight" pitchFamily="2" charset="77"/>
                <a:cs typeface="Poppins ExtraLight" pitchFamily="2" charset="77"/>
              </a:rPr>
              <a:t> h1 { … } </a:t>
            </a:r>
            <a:r>
              <a:rPr lang="es-ES" sz="2000">
                <a:solidFill>
                  <a:srgbClr val="2F303A"/>
                </a:solidFill>
                <a:latin typeface="Poppins ExtraLight" pitchFamily="2" charset="77"/>
                <a:cs typeface="Poppins ExtraLight" pitchFamily="2" charset="77"/>
              </a:rPr>
              <a:t>). Otros tipos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Hijo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3201055" y="3573464"/>
            <a:ext cx="21495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&gt; h1 { … }</a:t>
            </a:r>
          </a:p>
        </p:txBody>
      </p:sp>
      <p:sp>
        <p:nvSpPr>
          <p:cNvPr id="7" name="Rectángulo 6">
            <a:extLst>
              <a:ext uri="{FF2B5EF4-FFF2-40B4-BE49-F238E27FC236}">
                <a16:creationId xmlns:a16="http://schemas.microsoft.com/office/drawing/2014/main" id="{338BA8B5-ABF0-BF42-A573-EF35E9FC2661}"/>
              </a:ext>
            </a:extLst>
          </p:cNvPr>
          <p:cNvSpPr/>
          <p:nvPr/>
        </p:nvSpPr>
        <p:spPr>
          <a:xfrm>
            <a:off x="3932876" y="4364137"/>
            <a:ext cx="218726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8" name="Rectángulo 7">
            <a:extLst>
              <a:ext uri="{FF2B5EF4-FFF2-40B4-BE49-F238E27FC236}">
                <a16:creationId xmlns:a16="http://schemas.microsoft.com/office/drawing/2014/main" id="{338BA8B5-ABF0-BF42-A573-EF35E9FC2661}"/>
              </a:ext>
            </a:extLst>
          </p:cNvPr>
          <p:cNvSpPr/>
          <p:nvPr/>
        </p:nvSpPr>
        <p:spPr>
          <a:xfrm>
            <a:off x="2998861" y="5154812"/>
            <a:ext cx="217972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9" name="TextBox 8">
            <a:extLst>
              <a:ext uri="{FF2B5EF4-FFF2-40B4-BE49-F238E27FC236}">
                <a16:creationId xmlns:a16="http://schemas.microsoft.com/office/drawing/2014/main" id="{AD416C80-F0F2-43F2-B932-76E125D897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683764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40" y="1533426"/>
            <a:ext cx="6395618" cy="4728813"/>
          </a:xfrm>
          <a:prstGeom prst="rect">
            <a:avLst/>
          </a:prstGeom>
          <a:solidFill>
            <a:schemeClr val="bg1">
              <a:lumMod val="85000"/>
            </a:schemeClr>
          </a:solidFill>
        </p:spPr>
        <p:txBody>
          <a:bodyPr wrap="square" lIns="180000" tIns="180000" rIns="180000" bIns="180000">
            <a:spAutoFit/>
          </a:bodyPr>
          <a:lstStyle/>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&lt;!DOCTYPE html&gt; &lt;html&gt; &lt;head&gt;&lt;/head&gt;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 class=“container”&gt;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del container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 </a:t>
            </a:r>
            <a:r>
              <a:rPr lang="en-US" sz="1600" b="1" err="1">
                <a:latin typeface="Poppins ExtraLight" panose="00000300000000000000" pitchFamily="2" charset="0"/>
                <a:cs typeface="Poppins ExtraLight" panose="00000300000000000000" pitchFamily="2" charset="0"/>
              </a:rPr>
              <a:t>sección</a:t>
            </a:r>
            <a:r>
              <a:rPr lang="en-US" sz="1600" b="1">
                <a:latin typeface="Poppins ExtraLight" panose="00000300000000000000" pitchFamily="2" charset="0"/>
                <a:cs typeface="Poppins ExtraLight" panose="00000300000000000000" pitchFamily="2" charset="0"/>
              </a:rPr>
              <a:t>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&lt;/h1&gt;</a:t>
            </a:r>
          </a:p>
          <a:p>
            <a:pPr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2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&lt;/html&gt;</a:t>
            </a:r>
          </a:p>
        </p:txBody>
      </p:sp>
      <p:sp>
        <p:nvSpPr>
          <p:cNvPr id="12" name="Rectángulo 11">
            <a:extLst>
              <a:ext uri="{FF2B5EF4-FFF2-40B4-BE49-F238E27FC236}">
                <a16:creationId xmlns:a16="http://schemas.microsoft.com/office/drawing/2014/main" id="{338BA8B5-ABF0-BF42-A573-EF35E9FC2661}"/>
              </a:ext>
            </a:extLst>
          </p:cNvPr>
          <p:cNvSpPr/>
          <p:nvPr/>
        </p:nvSpPr>
        <p:spPr>
          <a:xfrm>
            <a:off x="7881697" y="1533426"/>
            <a:ext cx="1832671" cy="609737"/>
          </a:xfrm>
          <a:prstGeom prst="rect">
            <a:avLst/>
          </a:prstGeom>
          <a:solidFill>
            <a:schemeClr val="accent3">
              <a:lumMod val="40000"/>
              <a:lumOff val="6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h1</a:t>
            </a:r>
          </a:p>
        </p:txBody>
      </p:sp>
      <p:sp>
        <p:nvSpPr>
          <p:cNvPr id="13" name="Rectángulo 12">
            <a:extLst>
              <a:ext uri="{FF2B5EF4-FFF2-40B4-BE49-F238E27FC236}">
                <a16:creationId xmlns:a16="http://schemas.microsoft.com/office/drawing/2014/main" id="{338BA8B5-ABF0-BF42-A573-EF35E9FC2661}"/>
              </a:ext>
            </a:extLst>
          </p:cNvPr>
          <p:cNvSpPr/>
          <p:nvPr/>
        </p:nvSpPr>
        <p:spPr>
          <a:xfrm>
            <a:off x="7881696" y="2272287"/>
            <a:ext cx="1832672" cy="609737"/>
          </a:xfrm>
          <a:prstGeom prst="rect">
            <a:avLst/>
          </a:prstGeom>
          <a:solidFill>
            <a:schemeClr val="accent4">
              <a:lumMod val="20000"/>
              <a:lumOff val="8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&gt; h1</a:t>
            </a:r>
          </a:p>
        </p:txBody>
      </p:sp>
      <p:sp>
        <p:nvSpPr>
          <p:cNvPr id="14" name="Rectángulo 13">
            <a:extLst>
              <a:ext uri="{FF2B5EF4-FFF2-40B4-BE49-F238E27FC236}">
                <a16:creationId xmlns:a16="http://schemas.microsoft.com/office/drawing/2014/main" id="{338BA8B5-ABF0-BF42-A573-EF35E9FC2661}"/>
              </a:ext>
            </a:extLst>
          </p:cNvPr>
          <p:cNvSpPr/>
          <p:nvPr/>
        </p:nvSpPr>
        <p:spPr>
          <a:xfrm>
            <a:off x="7881696" y="3011148"/>
            <a:ext cx="1832672" cy="609737"/>
          </a:xfrm>
          <a:prstGeom prst="rect">
            <a:avLst/>
          </a:prstGeom>
          <a:solidFill>
            <a:srgbClr val="FFB900"/>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15" name="Rectángulo 14">
            <a:extLst>
              <a:ext uri="{FF2B5EF4-FFF2-40B4-BE49-F238E27FC236}">
                <a16:creationId xmlns:a16="http://schemas.microsoft.com/office/drawing/2014/main" id="{338BA8B5-ABF0-BF42-A573-EF35E9FC2661}"/>
              </a:ext>
            </a:extLst>
          </p:cNvPr>
          <p:cNvSpPr/>
          <p:nvPr/>
        </p:nvSpPr>
        <p:spPr>
          <a:xfrm>
            <a:off x="7881696" y="3758561"/>
            <a:ext cx="1832672" cy="609737"/>
          </a:xfrm>
          <a:prstGeom prst="rect">
            <a:avLst/>
          </a:prstGeom>
          <a:solidFill>
            <a:schemeClr val="bg1">
              <a:lumMod val="6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4" name="Rectángulo 3"/>
          <p:cNvSpPr/>
          <p:nvPr/>
        </p:nvSpPr>
        <p:spPr bwMode="auto">
          <a:xfrm>
            <a:off x="5169527" y="2824840"/>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ángulo 15"/>
          <p:cNvSpPr/>
          <p:nvPr/>
        </p:nvSpPr>
        <p:spPr bwMode="auto">
          <a:xfrm>
            <a:off x="5169527" y="3560455"/>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ángulo 16"/>
          <p:cNvSpPr/>
          <p:nvPr/>
        </p:nvSpPr>
        <p:spPr bwMode="auto">
          <a:xfrm>
            <a:off x="5455365" y="2824840"/>
            <a:ext cx="180000" cy="180000"/>
          </a:xfrm>
          <a:prstGeom prst="rect">
            <a:avLst/>
          </a:prstGeom>
          <a:solidFill>
            <a:schemeClr val="accent4">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ángulo 17"/>
          <p:cNvSpPr/>
          <p:nvPr/>
        </p:nvSpPr>
        <p:spPr bwMode="auto">
          <a:xfrm>
            <a:off x="4243274" y="4682676"/>
            <a:ext cx="180000" cy="180000"/>
          </a:xfrm>
          <a:prstGeom prst="rect">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ángulo 18"/>
          <p:cNvSpPr/>
          <p:nvPr/>
        </p:nvSpPr>
        <p:spPr bwMode="auto">
          <a:xfrm>
            <a:off x="4423274" y="5050712"/>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p:cNvSpPr/>
          <p:nvPr/>
        </p:nvSpPr>
        <p:spPr bwMode="auto">
          <a:xfrm>
            <a:off x="4513274" y="4682676"/>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AB6784-B220-4097-B805-3FE5CC87E7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37978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indican un </a:t>
            </a:r>
            <a:r>
              <a:rPr lang="es-ES" sz="2000" b="1">
                <a:solidFill>
                  <a:srgbClr val="2F303A"/>
                </a:solidFill>
                <a:latin typeface="Poppins ExtraLight" pitchFamily="2" charset="77"/>
                <a:cs typeface="Poppins ExtraLight" pitchFamily="2" charset="77"/>
              </a:rPr>
              <a:t>estado</a:t>
            </a:r>
            <a:r>
              <a:rPr lang="es-ES" sz="2000">
                <a:solidFill>
                  <a:srgbClr val="2F303A"/>
                </a:solidFill>
                <a:latin typeface="Poppins ExtraLight" pitchFamily="2" charset="77"/>
                <a:cs typeface="Poppins ExtraLight" pitchFamily="2" charset="77"/>
              </a:rPr>
              <a:t> en el que se encuentre el elemento. Para usarlas, se emplea el selector que queramos seguido de dos puntos y el estado concreto. Existen muchos tipos: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ancla: </a:t>
            </a:r>
            <a:r>
              <a:rPr lang="es-ES" sz="2000" err="1">
                <a:solidFill>
                  <a:srgbClr val="2F303A"/>
                </a:solidFill>
                <a:latin typeface="Poppins ExtraLight" pitchFamily="2" charset="77"/>
                <a:cs typeface="Poppins ExtraLight" pitchFamily="2" charset="77"/>
              </a:rPr>
              <a:t>hover</a:t>
            </a:r>
            <a:r>
              <a:rPr lang="es-ES" sz="2000">
                <a:solidFill>
                  <a:srgbClr val="2F303A"/>
                </a:solidFill>
                <a:latin typeface="Poppins ExtraLight" pitchFamily="2" charset="77"/>
                <a:cs typeface="Poppins ExtraLight" pitchFamily="2" charset="77"/>
              </a:rPr>
              <a:t>, link, </a:t>
            </a:r>
            <a:r>
              <a:rPr lang="es-ES" sz="2000" err="1">
                <a:solidFill>
                  <a:srgbClr val="2F303A"/>
                </a:solidFill>
                <a:latin typeface="Poppins ExtraLight" pitchFamily="2" charset="77"/>
                <a:cs typeface="Poppins ExtraLight" pitchFamily="2" charset="77"/>
              </a:rPr>
              <a:t>focus</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formularios: </a:t>
            </a:r>
            <a:r>
              <a:rPr lang="es-ES" sz="2000" err="1">
                <a:solidFill>
                  <a:srgbClr val="2F303A"/>
                </a:solidFill>
                <a:latin typeface="Poppins ExtraLight" pitchFamily="2" charset="77"/>
                <a:cs typeface="Poppins ExtraLight" pitchFamily="2" charset="77"/>
              </a:rPr>
              <a:t>disabled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checked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required</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orden</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nth-child</a:t>
            </a:r>
            <a:r>
              <a:rPr lang="es-ES" sz="2000">
                <a:solidFill>
                  <a:srgbClr val="2F303A"/>
                </a:solidFill>
                <a:latin typeface="Poppins ExtraLight" pitchFamily="2" charset="77"/>
                <a:cs typeface="Poppins ExtraLight" pitchFamily="2" charset="77"/>
              </a:rPr>
              <a:t>(n)</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tipo</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pertenencia</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not</a:t>
            </a:r>
            <a:r>
              <a:rPr lang="es-ES" sz="2000">
                <a:solidFill>
                  <a:srgbClr val="2F303A"/>
                </a:solidFill>
                <a:latin typeface="Poppins ExtraLight" pitchFamily="2" charset="77"/>
                <a:cs typeface="Poppins ExtraLight" pitchFamily="2" charset="77"/>
              </a:rPr>
              <a:t>(selector)</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Pseudoclases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9" name="Rectángulo 8">
            <a:extLst>
              <a:ext uri="{FF2B5EF4-FFF2-40B4-BE49-F238E27FC236}">
                <a16:creationId xmlns:a16="http://schemas.microsoft.com/office/drawing/2014/main" id="{338BA8B5-ABF0-BF42-A573-EF35E9FC2661}"/>
              </a:ext>
            </a:extLst>
          </p:cNvPr>
          <p:cNvSpPr/>
          <p:nvPr/>
        </p:nvSpPr>
        <p:spPr>
          <a:xfrm>
            <a:off x="8080872" y="4039988"/>
            <a:ext cx="259316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err="1">
                <a:solidFill>
                  <a:srgbClr val="2F303A"/>
                </a:solidFill>
                <a:latin typeface="Poppins ExtraLight" pitchFamily="2" charset="77"/>
                <a:cs typeface="Poppins ExtraLight" pitchFamily="2" charset="77"/>
              </a:rPr>
              <a:t>div:not</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a:t>
            </a:r>
            <a:r>
              <a:rPr lang="en-US" sz="1600" b="1">
                <a:latin typeface="Poppins ExtraLight" panose="00000300000000000000" pitchFamily="2" charset="0"/>
                <a:cs typeface="Poppins ExtraLight" panose="00000300000000000000" pitchFamily="2" charset="0"/>
              </a:rPr>
              <a:t> { … }</a:t>
            </a:r>
          </a:p>
        </p:txBody>
      </p:sp>
      <p:sp>
        <p:nvSpPr>
          <p:cNvPr id="7" name="TextBox 6">
            <a:extLst>
              <a:ext uri="{FF2B5EF4-FFF2-40B4-BE49-F238E27FC236}">
                <a16:creationId xmlns:a16="http://schemas.microsoft.com/office/drawing/2014/main" id="{A4E4BFBC-55FC-4112-A2B8-C7797B4A07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989342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016758"/>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Indican una </a:t>
            </a:r>
            <a:r>
              <a:rPr lang="es-ES" sz="2000" b="1">
                <a:solidFill>
                  <a:srgbClr val="2F303A"/>
                </a:solidFill>
                <a:latin typeface="Poppins ExtraLight" pitchFamily="2" charset="77"/>
                <a:cs typeface="Poppins ExtraLight" pitchFamily="2" charset="77"/>
              </a:rPr>
              <a:t>parte</a:t>
            </a:r>
            <a:r>
              <a:rPr lang="es-ES" sz="2000">
                <a:solidFill>
                  <a:srgbClr val="2F303A"/>
                </a:solidFill>
                <a:latin typeface="Poppins ExtraLight" pitchFamily="2" charset="77"/>
                <a:cs typeface="Poppins ExtraLight" pitchFamily="2" charset="77"/>
              </a:rPr>
              <a:t> de un elemento. Su sintaxis es muy similar a la de 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y hasta CSS3 era la misma; desde entonces, la diferencia es que se usan </a:t>
            </a:r>
            <a:r>
              <a:rPr lang="es-ES" sz="2000" b="1">
                <a:solidFill>
                  <a:srgbClr val="2F303A"/>
                </a:solidFill>
                <a:latin typeface="Poppins ExtraLight" pitchFamily="2" charset="77"/>
                <a:cs typeface="Poppins ExtraLight" pitchFamily="2" charset="77"/>
              </a:rPr>
              <a:t>dobles dos puntos </a:t>
            </a:r>
            <a:r>
              <a:rPr lang="es-ES" sz="2000">
                <a:solidFill>
                  <a:srgbClr val="2F303A"/>
                </a:solidFill>
                <a:latin typeface="Poppins ExtraLight" pitchFamily="2" charset="77"/>
                <a:cs typeface="Poppins ExtraLight" pitchFamily="2" charset="77"/>
              </a:rPr>
              <a:t>entre selector y </a:t>
            </a:r>
            <a:r>
              <a:rPr lang="es-ES" sz="2000" err="1">
                <a:solidFill>
                  <a:srgbClr val="2F303A"/>
                </a:solidFill>
                <a:latin typeface="Poppins ExtraLight" pitchFamily="2" charset="77"/>
                <a:cs typeface="Poppins ExtraLight" pitchFamily="2" charset="77"/>
              </a:rPr>
              <a:t>pseudoelemento</a:t>
            </a:r>
            <a:r>
              <a:rPr lang="es-ES" sz="2000">
                <a:solidFill>
                  <a:srgbClr val="2F303A"/>
                </a:solidFill>
                <a:latin typeface="Poppins ExtraLight" pitchFamily="2" charset="77"/>
                <a:cs typeface="Poppins ExtraLight" pitchFamily="2" charset="77"/>
              </a:rPr>
              <a:t>. Serían los siguientes: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After</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después del selector.</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Before</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antes del selector. Tanto este como el anterior, usan una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propiedad </a:t>
            </a:r>
            <a:r>
              <a:rPr lang="es-ES" sz="2000" b="1" err="1">
                <a:solidFill>
                  <a:srgbClr val="2F303A"/>
                </a:solidFill>
                <a:latin typeface="Poppins ExtraLight" pitchFamily="2" charset="77"/>
                <a:cs typeface="Poppins ExtraLight" pitchFamily="2" charset="77"/>
              </a:rPr>
              <a:t>content</a:t>
            </a:r>
            <a:r>
              <a:rPr lang="es-ES" sz="2000">
                <a:solidFill>
                  <a:srgbClr val="2F303A"/>
                </a:solidFill>
                <a:latin typeface="Poppins ExtraLight" pitchFamily="2" charset="77"/>
                <a:cs typeface="Poppins ExtraLight" pitchFamily="2" charset="77"/>
              </a:rPr>
              <a:t> para añadir texto</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First-letter</a:t>
            </a:r>
            <a:r>
              <a:rPr lang="es-ES" sz="2000">
                <a:solidFill>
                  <a:srgbClr val="2F303A"/>
                </a:solidFill>
                <a:latin typeface="Poppins ExtraLight" pitchFamily="2" charset="77"/>
                <a:cs typeface="Poppins ExtraLight" pitchFamily="2" charset="77"/>
              </a:rPr>
              <a:t>: da formato a la primera letra.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a:t>
            </a:r>
            <a:r>
              <a:rPr lang="es-ES" sz="2000" b="1">
                <a:solidFill>
                  <a:srgbClr val="2F303A"/>
                </a:solidFill>
                <a:latin typeface="Poppins ExtraLight" pitchFamily="2" charset="77"/>
                <a:cs typeface="Poppins ExtraLight" pitchFamily="2" charset="77"/>
              </a:rPr>
              <a:t>-line</a:t>
            </a:r>
            <a:r>
              <a:rPr lang="es-ES" sz="2000">
                <a:solidFill>
                  <a:srgbClr val="2F303A"/>
                </a:solidFill>
                <a:latin typeface="Poppins ExtraLight" pitchFamily="2" charset="77"/>
                <a:cs typeface="Poppins ExtraLight" pitchFamily="2" charset="77"/>
              </a:rPr>
              <a:t>: da formato a la primera línea.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Selection</a:t>
            </a:r>
            <a:r>
              <a:rPr lang="es-ES" sz="2000">
                <a:solidFill>
                  <a:srgbClr val="2F303A"/>
                </a:solidFill>
                <a:latin typeface="Poppins ExtraLight" pitchFamily="2" charset="77"/>
                <a:cs typeface="Poppins ExtraLight" pitchFamily="2" charset="77"/>
              </a:rPr>
              <a:t>: da estilo al elemento que seleccionemos con el ratón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Pseudoelementos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0D47715F-D3F3-431D-A2C5-D02E254E0F0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84189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Selecciona elementos del HTML según sus atributos de etiqueta. Su sintaxis es </a:t>
            </a:r>
            <a:r>
              <a:rPr lang="es-ES" sz="2000" b="1">
                <a:solidFill>
                  <a:srgbClr val="2F303A"/>
                </a:solidFill>
                <a:latin typeface="Poppins ExtraLight" pitchFamily="2" charset="77"/>
                <a:cs typeface="Poppins ExtraLight" pitchFamily="2" charset="77"/>
              </a:rPr>
              <a:t>selector[atributo]</a:t>
            </a:r>
            <a:r>
              <a:rPr lang="es-ES" sz="2000">
                <a:solidFill>
                  <a:srgbClr val="2F303A"/>
                </a:solidFill>
                <a:latin typeface="Poppins ExtraLight" pitchFamily="2" charset="77"/>
                <a:cs typeface="Poppins ExtraLight" pitchFamily="2" charset="77"/>
              </a:rPr>
              <a:t>. Permite el uso de varios </a:t>
            </a:r>
            <a:r>
              <a:rPr lang="es-ES" sz="2000" err="1">
                <a:solidFill>
                  <a:srgbClr val="2F303A"/>
                </a:solidFill>
                <a:latin typeface="Poppins ExtraLight" pitchFamily="2" charset="77"/>
                <a:cs typeface="Poppins ExtraLight" pitchFamily="2" charset="77"/>
              </a:rPr>
              <a:t>subselectores</a:t>
            </a:r>
            <a:r>
              <a:rPr lang="es-ES" sz="2000">
                <a:solidFill>
                  <a:srgbClr val="2F303A"/>
                </a:solidFill>
                <a:latin typeface="Poppins ExtraLight" pitchFamily="2" charset="77"/>
                <a:cs typeface="Poppins ExtraLight" pitchFamily="2" charset="77"/>
              </a:rPr>
              <a:t> para especificar aún más el elemento/s seleccionado/s:</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con valor dado.</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[atributo~=“cadena”]: </a:t>
            </a:r>
            <a:r>
              <a:rPr lang="es-ES" sz="2000">
                <a:solidFill>
                  <a:srgbClr val="2F303A"/>
                </a:solidFill>
                <a:latin typeface="Poppins ExtraLight" pitchFamily="2" charset="77"/>
                <a:cs typeface="Poppins ExtraLight" pitchFamily="2" charset="77"/>
              </a:rPr>
              <a:t>cuyo valor de tipo cadena contenga la cadena dada. </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9" y="378309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[title=“imagen.jpg”] { … }</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530870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[title~=“mag”] { … }</a:t>
            </a:r>
          </a:p>
        </p:txBody>
      </p:sp>
      <p:sp>
        <p:nvSpPr>
          <p:cNvPr id="8" name="TextBox 7">
            <a:extLst>
              <a:ext uri="{FF2B5EF4-FFF2-40B4-BE49-F238E27FC236}">
                <a16:creationId xmlns:a16="http://schemas.microsoft.com/office/drawing/2014/main" id="{7982D43C-2553-439D-9F6D-0C39749E309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6757426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06389"/>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comience con el valor dado.</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como el anterior, pero encuentra por partes y no sólo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termine con el valor dado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8" y="214661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a:t>
            </a:r>
            <a:r>
              <a:rPr lang="en-US" sz="1600" b="1" err="1">
                <a:latin typeface="Poppins ExtraLight" panose="00000300000000000000" pitchFamily="2" charset="0"/>
                <a:cs typeface="Poppins ExtraLight" panose="00000300000000000000" pitchFamily="2" charset="0"/>
              </a:rPr>
              <a:t>cont</a:t>
            </a:r>
            <a:r>
              <a:rPr lang="en-US" sz="1600" b="1">
                <a:latin typeface="Poppins ExtraLight" panose="00000300000000000000" pitchFamily="2" charset="0"/>
                <a:cs typeface="Poppins ExtraLight" panose="00000300000000000000" pitchFamily="2" charset="0"/>
              </a:rPr>
              <a:t>”] { … } (cont1, cont2, cont-1…)</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8" y="402112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(cont1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 cont-1…)</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7" y="549161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.container[class$=“test”] { … } (section-test, article-test, </a:t>
            </a:r>
            <a:r>
              <a:rPr lang="en-US" sz="1600" b="1" err="1">
                <a:latin typeface="Poppins ExtraLight" panose="00000300000000000000" pitchFamily="2" charset="0"/>
                <a:cs typeface="Poppins ExtraLight" panose="00000300000000000000" pitchFamily="2" charset="0"/>
              </a:rPr>
              <a:t>sectionTest</a:t>
            </a:r>
            <a:r>
              <a:rPr lang="en-US" sz="1600" b="1">
                <a:latin typeface="Poppins ExtraLight" panose="00000300000000000000" pitchFamily="2" charset="0"/>
                <a:cs typeface="Poppins ExtraLight" panose="00000300000000000000" pitchFamily="2" charset="0"/>
              </a:rPr>
              <a:t>…)</a:t>
            </a:r>
          </a:p>
        </p:txBody>
      </p:sp>
      <p:sp>
        <p:nvSpPr>
          <p:cNvPr id="9" name="TextBox 8">
            <a:extLst>
              <a:ext uri="{FF2B5EF4-FFF2-40B4-BE49-F238E27FC236}">
                <a16:creationId xmlns:a16="http://schemas.microsoft.com/office/drawing/2014/main" id="{3B12330A-8C30-4A08-80D1-99E1200EFE13}"/>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569820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3998"/>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contenga el valor dado.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(III)</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221042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(container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a:t>
            </a:r>
          </a:p>
        </p:txBody>
      </p:sp>
      <p:sp>
        <p:nvSpPr>
          <p:cNvPr id="9" name="Rectángulo 8">
            <a:extLst>
              <a:ext uri="{FF2B5EF4-FFF2-40B4-BE49-F238E27FC236}">
                <a16:creationId xmlns:a16="http://schemas.microsoft.com/office/drawing/2014/main" id="{338BA8B5-ABF0-BF42-A573-EF35E9FC2661}"/>
              </a:ext>
            </a:extLst>
          </p:cNvPr>
          <p:cNvSpPr/>
          <p:nvPr/>
        </p:nvSpPr>
        <p:spPr>
          <a:xfrm>
            <a:off x="1200239" y="3031564"/>
            <a:ext cx="10577564" cy="1477328"/>
          </a:xfrm>
          <a:prstGeom prst="rect">
            <a:avLst/>
          </a:prstGeom>
        </p:spPr>
        <p:txBody>
          <a:bodyPr wrap="square">
            <a:spAutoFit/>
          </a:bodyPr>
          <a:lstStyle/>
          <a:p>
            <a:pPr lvl="0" defTabSz="914400">
              <a:lnSpc>
                <a:spcPct val="150000"/>
              </a:lnSpc>
              <a:spcBef>
                <a:spcPts val="1000"/>
              </a:spcBef>
              <a:spcAft>
                <a:spcPts val="1000"/>
              </a:spcAft>
              <a:buClr>
                <a:srgbClr val="FFB900"/>
              </a:buClr>
              <a:buSzPct val="122000"/>
            </a:pPr>
            <a:r>
              <a:rPr lang="es-ES" sz="2000">
                <a:solidFill>
                  <a:srgbClr val="2F303A"/>
                </a:solidFill>
                <a:latin typeface="Poppins ExtraLight" pitchFamily="2" charset="77"/>
                <a:cs typeface="Poppins ExtraLight" pitchFamily="2" charset="77"/>
              </a:rPr>
              <a:t>Por último, indicar que podemos crear </a:t>
            </a:r>
            <a:r>
              <a:rPr lang="es-ES" sz="2000" b="1">
                <a:solidFill>
                  <a:srgbClr val="2F303A"/>
                </a:solidFill>
                <a:latin typeface="Poppins ExtraLight" pitchFamily="2" charset="77"/>
                <a:cs typeface="Poppins ExtraLight" pitchFamily="2" charset="77"/>
              </a:rPr>
              <a:t>combinaciones</a:t>
            </a:r>
            <a:r>
              <a:rPr lang="es-ES" sz="2000">
                <a:solidFill>
                  <a:srgbClr val="2F303A"/>
                </a:solidFill>
                <a:latin typeface="Poppins ExtraLight" pitchFamily="2" charset="77"/>
                <a:cs typeface="Poppins ExtraLight" pitchFamily="2" charset="77"/>
              </a:rPr>
              <a:t> de selectores para un mismo elemento, como, por ejemplo, indicar un div de un id concreto y con una clase concreta. Para ello, ponemos los selectores uno tras otro, seguidos.</a:t>
            </a: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4751989"/>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err="1">
                <a:latin typeface="Poppins ExtraLight" panose="00000300000000000000" pitchFamily="2" charset="0"/>
                <a:cs typeface="Poppins ExtraLight" panose="00000300000000000000" pitchFamily="2" charset="0"/>
              </a:rPr>
              <a:t>div#main.container</a:t>
            </a:r>
            <a:r>
              <a:rPr lang="en-US" sz="1600" b="1">
                <a:latin typeface="Poppins ExtraLight" panose="00000300000000000000" pitchFamily="2" charset="0"/>
                <a:cs typeface="Poppins ExtraLight" panose="00000300000000000000" pitchFamily="2" charset="0"/>
              </a:rPr>
              <a:t> { … }</a:t>
            </a:r>
          </a:p>
        </p:txBody>
      </p:sp>
      <p:sp>
        <p:nvSpPr>
          <p:cNvPr id="8" name="TextBox 7">
            <a:extLst>
              <a:ext uri="{FF2B5EF4-FFF2-40B4-BE49-F238E27FC236}">
                <a16:creationId xmlns:a16="http://schemas.microsoft.com/office/drawing/2014/main" id="{F44140A2-C089-4F1A-81AA-11B0A50F1D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38080788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9469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Existen gran cantidad de propiedades para aplicar estilos a nuestros archivos de marcado y combinándolas con un poco de imaginación, se puede conseguir prácticamente todo lo que uno desee.</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Aquí veremos algunas de las más utilizadas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en el día a día y explicaremos algo de teoría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sobre colores y tipografías.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Propiedades</a:t>
            </a:r>
            <a:r>
              <a:rPr lang="es-ES_tradnl" sz="4000">
                <a:solidFill>
                  <a:schemeClr val="tx1"/>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7031" y="3123448"/>
            <a:ext cx="3790772" cy="3340090"/>
          </a:xfrm>
          <a:prstGeom prst="rect">
            <a:avLst/>
          </a:prstGeom>
        </p:spPr>
      </p:pic>
      <p:sp>
        <p:nvSpPr>
          <p:cNvPr id="7" name="TextBox 6">
            <a:extLst>
              <a:ext uri="{FF2B5EF4-FFF2-40B4-BE49-F238E27FC236}">
                <a16:creationId xmlns:a16="http://schemas.microsoft.com/office/drawing/2014/main" id="{610FC062-861F-404B-BDB5-CDBA0EA0165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85241964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461EABC-6DD8-443F-8D1B-0BAC1E9B71BF}"/>
              </a:ext>
            </a:extLst>
          </p:cNvPr>
          <p:cNvSpPr/>
          <p:nvPr/>
        </p:nvSpPr>
        <p:spPr>
          <a:xfrm>
            <a:off x="467678" y="307999"/>
            <a:ext cx="3048000" cy="3213727"/>
          </a:xfrm>
          <a:prstGeom prst="rect">
            <a:avLst/>
          </a:prstGeom>
        </p:spPr>
        <p:txBody>
          <a:bodyPr wrap="square">
            <a:spAutoFit/>
          </a:bodyPr>
          <a:lstStyle/>
          <a:p>
            <a:r>
              <a:rPr lang="es-ES" sz="20000">
                <a:solidFill>
                  <a:srgbClr val="F5F5F5"/>
                </a:solidFill>
                <a:latin typeface="Playfair Display Black" panose="00000A00000000000000" pitchFamily="2" charset="0"/>
              </a:rPr>
              <a:t>T</a:t>
            </a:r>
          </a:p>
        </p:txBody>
      </p:sp>
      <p:sp>
        <p:nvSpPr>
          <p:cNvPr id="5" name="Title 1">
            <a:extLst>
              <a:ext uri="{FF2B5EF4-FFF2-40B4-BE49-F238E27FC236}">
                <a16:creationId xmlns:a16="http://schemas.microsoft.com/office/drawing/2014/main" id="{FA32B1D6-BB3B-4972-AEE5-A9AD82CB1719}"/>
              </a:ext>
            </a:extLst>
          </p:cNvPr>
          <p:cNvSpPr txBox="1">
            <a:spLocks/>
          </p:cNvSpPr>
          <p:nvPr/>
        </p:nvSpPr>
        <p:spPr>
          <a:xfrm>
            <a:off x="1189038" y="2134769"/>
            <a:ext cx="5772222" cy="214828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it-IT" b="1">
                <a:solidFill>
                  <a:srgbClr val="222222"/>
                </a:solidFill>
                <a:latin typeface="Poppins SemiBold" pitchFamily="2" charset="77"/>
                <a:cs typeface="Poppins SemiBold" pitchFamily="2" charset="77"/>
              </a:rPr>
              <a:t>Tamara Redondo</a:t>
            </a:r>
            <a:br>
              <a:rPr lang="it-IT"/>
            </a:br>
            <a:r>
              <a:rPr lang="fr-FR" sz="2400" err="1">
                <a:solidFill>
                  <a:srgbClr val="717171"/>
                </a:solidFill>
                <a:latin typeface="Playfair Display" pitchFamily="2" charset="77"/>
              </a:rPr>
              <a:t>Developer</a:t>
            </a:r>
            <a:endParaRPr lang="it-IT" sz="6578">
              <a:solidFill>
                <a:srgbClr val="FFFFFF"/>
              </a:solidFill>
              <a:latin typeface="Segoe UI Light"/>
            </a:endParaRPr>
          </a:p>
        </p:txBody>
      </p:sp>
      <p:grpSp>
        <p:nvGrpSpPr>
          <p:cNvPr id="7" name="Grupo 6">
            <a:extLst>
              <a:ext uri="{FF2B5EF4-FFF2-40B4-BE49-F238E27FC236}">
                <a16:creationId xmlns:a16="http://schemas.microsoft.com/office/drawing/2014/main" id="{B454254A-3864-46B8-8AE4-F15A36B7FAFB}"/>
              </a:ext>
            </a:extLst>
          </p:cNvPr>
          <p:cNvGrpSpPr/>
          <p:nvPr/>
        </p:nvGrpSpPr>
        <p:grpSpPr>
          <a:xfrm>
            <a:off x="609748" y="3745479"/>
            <a:ext cx="5322958" cy="2351846"/>
            <a:chOff x="609748" y="3937152"/>
            <a:chExt cx="5322958" cy="2351846"/>
          </a:xfrm>
        </p:grpSpPr>
        <p:sp>
          <p:nvSpPr>
            <p:cNvPr id="8" name="CuadroTexto 7">
              <a:extLst>
                <a:ext uri="{FF2B5EF4-FFF2-40B4-BE49-F238E27FC236}">
                  <a16:creationId xmlns:a16="http://schemas.microsoft.com/office/drawing/2014/main" id="{EA24C064-F92D-484F-A33D-17E20F762416}"/>
                </a:ext>
              </a:extLst>
            </p:cNvPr>
            <p:cNvSpPr txBox="1"/>
            <p:nvPr/>
          </p:nvSpPr>
          <p:spPr>
            <a:xfrm>
              <a:off x="609748" y="3937152"/>
              <a:ext cx="5322958" cy="2351846"/>
            </a:xfrm>
            <a:prstGeom prst="rect">
              <a:avLst/>
            </a:prstGeom>
          </p:spPr>
          <p:txBody>
            <a:bodyPr wrap="square" lIns="186521" tIns="149217" rIns="186521" bIns="149217" rtlCol="0" anchor="t">
              <a:spAutoFit/>
            </a:bodyPr>
            <a:lstStyle/>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err="1">
                  <a:solidFill>
                    <a:srgbClr val="717171"/>
                  </a:solidFill>
                  <a:latin typeface="Poppins Light" panose="00000400000000000000" pitchFamily="2" charset="0"/>
                  <a:cs typeface="Poppins Light" panose="00000400000000000000" pitchFamily="2" charset="0"/>
                </a:rPr>
                <a:t>tamararsenovilla</a:t>
              </a:r>
              <a:r>
                <a:rPr lang="es-ES" sz="2000">
                  <a:solidFill>
                    <a:srgbClr val="717171"/>
                  </a:solidFill>
                  <a:latin typeface="Poppins Light" panose="00000400000000000000" pitchFamily="2" charset="0"/>
                  <a:cs typeface="Poppins Light" panose="00000400000000000000" pitchFamily="2" charset="0"/>
                </a:rPr>
                <a:t>	</a:t>
              </a: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a:solidFill>
                    <a:srgbClr val="717171"/>
                  </a:solidFill>
                  <a:latin typeface="Poppins Light" panose="00000400000000000000" pitchFamily="2" charset="0"/>
                  <a:cs typeface="Poppins Light" panose="00000400000000000000" pitchFamily="2" charset="0"/>
                  <a:hlinkClick r:id="rId2"/>
                </a:rPr>
                <a:t>tsenovilla@bravent.net</a:t>
              </a:r>
              <a:endParaRPr lang="es-ES" sz="2000">
                <a:solidFill>
                  <a:srgbClr val="717171"/>
                </a:solidFill>
                <a:latin typeface="Poppins Light" panose="00000400000000000000" pitchFamily="2" charset="0"/>
                <a:cs typeface="Poppins Light" panose="00000400000000000000" pitchFamily="2" charset="0"/>
              </a:endParaRP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@bravent</a:t>
              </a:r>
            </a:p>
            <a:p>
              <a:pPr>
                <a:lnSpc>
                  <a:spcPct val="150000"/>
                </a:lnSpc>
                <a:spcAft>
                  <a:spcPts val="612"/>
                </a:spcAft>
              </a:pPr>
              <a:endParaRPr lang="es-ES" sz="2000">
                <a:solidFill>
                  <a:srgbClr val="717171"/>
                </a:solidFill>
                <a:latin typeface="Poppins Light" panose="00000400000000000000" pitchFamily="2" charset="0"/>
                <a:cs typeface="Poppins Light" panose="00000400000000000000" pitchFamily="2" charset="0"/>
              </a:endParaRPr>
            </a:p>
          </p:txBody>
        </p:sp>
        <p:pic>
          <p:nvPicPr>
            <p:cNvPr id="9" name="Imagen 8">
              <a:extLst>
                <a:ext uri="{FF2B5EF4-FFF2-40B4-BE49-F238E27FC236}">
                  <a16:creationId xmlns:a16="http://schemas.microsoft.com/office/drawing/2014/main" id="{5DDB888A-9C76-48E3-8DC8-9F14194B4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06" y="4144808"/>
              <a:ext cx="318941" cy="318941"/>
            </a:xfrm>
            <a:prstGeom prst="rect">
              <a:avLst/>
            </a:prstGeom>
          </p:spPr>
        </p:pic>
        <p:pic>
          <p:nvPicPr>
            <p:cNvPr id="11" name="Imagen 10">
              <a:extLst>
                <a:ext uri="{FF2B5EF4-FFF2-40B4-BE49-F238E27FC236}">
                  <a16:creationId xmlns:a16="http://schemas.microsoft.com/office/drawing/2014/main" id="{54D16D03-1770-4030-B0EC-544472112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26" y="4657022"/>
              <a:ext cx="317549" cy="317549"/>
            </a:xfrm>
            <a:prstGeom prst="rect">
              <a:avLst/>
            </a:prstGeom>
          </p:spPr>
        </p:pic>
      </p:grpSp>
      <p:sp>
        <p:nvSpPr>
          <p:cNvPr id="12" name="Rectángulo 11">
            <a:extLst>
              <a:ext uri="{FF2B5EF4-FFF2-40B4-BE49-F238E27FC236}">
                <a16:creationId xmlns:a16="http://schemas.microsoft.com/office/drawing/2014/main" id="{46CC77B4-C21C-4405-BCA6-A06E7607AC7B}"/>
              </a:ext>
            </a:extLst>
          </p:cNvPr>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13">
            <a:extLst>
              <a:ext uri="{FF2B5EF4-FFF2-40B4-BE49-F238E27FC236}">
                <a16:creationId xmlns:a16="http://schemas.microsoft.com/office/drawing/2014/main" id="{B2DC4133-C871-4EDF-85C8-485EFBCE1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987" y="1813864"/>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CF8B7DD7-05E6-4D2E-9017-24E2D2675FC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6"/>
              </a:rPr>
              <a:t>#</a:t>
            </a:r>
            <a:r>
              <a:rPr lang="en-US" sz="1400" err="1">
                <a:latin typeface="Poppins Light" panose="020B0604020202020204" charset="0"/>
                <a:cs typeface="Poppins Light" panose="020B0604020202020204" charset="0"/>
                <a:hlinkClick r:id="rId6"/>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pic>
        <p:nvPicPr>
          <p:cNvPr id="13" name="Imagen 12">
            <a:extLst>
              <a:ext uri="{FF2B5EF4-FFF2-40B4-BE49-F238E27FC236}">
                <a16:creationId xmlns:a16="http://schemas.microsoft.com/office/drawing/2014/main" id="{5A7E1E2B-A644-4417-AB4B-1F2AFC295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200" y="5055266"/>
            <a:ext cx="360000" cy="360000"/>
          </a:xfrm>
          <a:prstGeom prst="rect">
            <a:avLst/>
          </a:prstGeom>
        </p:spPr>
      </p:pic>
    </p:spTree>
    <p:extLst>
      <p:ext uri="{BB962C8B-B14F-4D97-AF65-F5344CB8AC3E}">
        <p14:creationId xmlns:p14="http://schemas.microsoft.com/office/powerpoint/2010/main" val="21051509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Colores HTML</a:t>
            </a:r>
            <a:r>
              <a:rPr lang="es-ES" sz="1600">
                <a:solidFill>
                  <a:srgbClr val="2F303A"/>
                </a:solidFill>
                <a:latin typeface="Poppins ExtraLight" pitchFamily="2" charset="77"/>
                <a:cs typeface="Poppins ExtraLight" pitchFamily="2" charset="77"/>
              </a:rPr>
              <a:t>: son una serie de colores con nombre propio, establecidos por convención y que cualquier navegador reconoce. Podemos ver la lista completa aquí: </a:t>
            </a:r>
            <a:r>
              <a:rPr lang="es-ES" sz="1600">
                <a:latin typeface="Poppins ExtraLight" panose="00000300000000000000" pitchFamily="2" charset="0"/>
                <a:cs typeface="Poppins ExtraLight" panose="00000300000000000000" pitchFamily="2" charset="0"/>
                <a:hlinkClick r:id="rId3"/>
              </a:rPr>
              <a:t>https://www.w3schools.com/colors/colors_names.asp</a:t>
            </a:r>
            <a:endParaRPr lang="es-ES" sz="1600">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latin typeface="Poppins ExtraLight" panose="00000300000000000000" pitchFamily="2" charset="0"/>
                <a:cs typeface="Poppins ExtraLight" panose="00000300000000000000" pitchFamily="2" charset="0"/>
              </a:rPr>
              <a:t>Colores hexadecimales</a:t>
            </a:r>
            <a:r>
              <a:rPr lang="es-ES" sz="1600">
                <a:solidFill>
                  <a:srgbClr val="2F303A"/>
                </a:solidFill>
                <a:latin typeface="Poppins ExtraLight" panose="00000300000000000000" pitchFamily="2" charset="0"/>
                <a:cs typeface="Poppins ExtraLight" panose="00000300000000000000" pitchFamily="2" charset="0"/>
              </a:rPr>
              <a:t>: los colores se representan con código hexadecimal, es decir, en pares de números del 0-9 y letras de la A-F que indican la cantidad de rojo, verde y azul. </a:t>
            </a:r>
            <a:r>
              <a:rPr lang="es-ES" sz="1600" b="1">
                <a:solidFill>
                  <a:srgbClr val="2F303A"/>
                </a:solidFill>
                <a:latin typeface="Poppins ExtraLight" panose="00000300000000000000" pitchFamily="2" charset="0"/>
                <a:cs typeface="Poppins ExtraLight" panose="00000300000000000000" pitchFamily="2" charset="0"/>
              </a:rPr>
              <a:t>#6a5acd</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RGB: </a:t>
            </a:r>
            <a:r>
              <a:rPr lang="es-ES" sz="1600">
                <a:solidFill>
                  <a:srgbClr val="2F303A"/>
                </a:solidFill>
                <a:latin typeface="Poppins ExtraLight" panose="00000300000000000000" pitchFamily="2" charset="0"/>
                <a:cs typeface="Poppins ExtraLight" panose="00000300000000000000" pitchFamily="2" charset="0"/>
              </a:rPr>
              <a:t>se indican como una función y con números del 0-255, siendo 0 el negro o ausencia de color y el blanco el 255 o conjunto de todos los colores luz. RGB proviene de Red, Green y Blue, luego este será el orden a seguir al indicar los valores. </a:t>
            </a:r>
            <a:r>
              <a:rPr lang="es-ES" sz="1600" b="1" err="1">
                <a:solidFill>
                  <a:srgbClr val="2F303A"/>
                </a:solidFill>
                <a:latin typeface="Poppins ExtraLight" panose="00000300000000000000" pitchFamily="2" charset="0"/>
                <a:cs typeface="Poppins ExtraLight" panose="00000300000000000000" pitchFamily="2" charset="0"/>
              </a:rPr>
              <a:t>rgb</a:t>
            </a:r>
            <a:r>
              <a:rPr lang="es-ES" sz="1600" b="1">
                <a:solidFill>
                  <a:srgbClr val="2F303A"/>
                </a:solidFill>
                <a:latin typeface="Poppins ExtraLight" panose="00000300000000000000" pitchFamily="2" charset="0"/>
                <a:cs typeface="Poppins ExtraLight" panose="00000300000000000000" pitchFamily="2" charset="0"/>
              </a:rPr>
              <a:t>(106, 90, 205)</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HSL: </a:t>
            </a:r>
            <a:r>
              <a:rPr lang="es-ES" sz="1600">
                <a:solidFill>
                  <a:srgbClr val="2F303A"/>
                </a:solidFill>
                <a:latin typeface="Poppins ExtraLight" panose="00000300000000000000" pitchFamily="2" charset="0"/>
                <a:cs typeface="Poppins ExtraLight" panose="00000300000000000000" pitchFamily="2" charset="0"/>
              </a:rPr>
              <a:t>se identifican los colores por sus valores de tono, saturación y luminosidad. El tono puede tener valores entre el 0-360, ya que se basa en la rueda de color, un círculo con todos los tonos de color posibles. La saturación indica la cantidad de gris del tono, es decir, la pureza del mismo, en porcentaje. Por último, la luminosidad indica la cantidad de blanco, en porcentaje. </a:t>
            </a:r>
            <a:r>
              <a:rPr lang="es-ES" sz="1600" b="1" err="1">
                <a:solidFill>
                  <a:srgbClr val="2F303A"/>
                </a:solidFill>
                <a:latin typeface="Poppins ExtraLight" panose="00000300000000000000" pitchFamily="2" charset="0"/>
                <a:cs typeface="Poppins ExtraLight" panose="00000300000000000000" pitchFamily="2" charset="0"/>
              </a:rPr>
              <a:t>hsl</a:t>
            </a:r>
            <a:r>
              <a:rPr lang="es-ES" sz="1600" b="1">
                <a:solidFill>
                  <a:srgbClr val="2F303A"/>
                </a:solidFill>
                <a:latin typeface="Poppins ExtraLight" panose="00000300000000000000" pitchFamily="2" charset="0"/>
                <a:cs typeface="Poppins ExtraLight" panose="00000300000000000000" pitchFamily="2" charset="0"/>
              </a:rPr>
              <a:t>(248, 53%, 58%)</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A1DA626E-8C3F-483A-B43B-7B2918B3AB3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1022516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42269"/>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rgba</a:t>
            </a:r>
            <a:r>
              <a:rPr lang="es-ES" sz="1600" b="1">
                <a:solidFill>
                  <a:srgbClr val="2F303A"/>
                </a:solidFill>
                <a:latin typeface="Poppins ExtraLight" panose="00000300000000000000" pitchFamily="2" charset="0"/>
                <a:cs typeface="Poppins ExtraLight" panose="00000300000000000000" pitchFamily="2" charset="0"/>
              </a:rPr>
              <a:t>(r, g, b,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RGB</a:t>
            </a:r>
            <a:r>
              <a:rPr lang="es-ES" sz="1600">
                <a:solidFill>
                  <a:srgbClr val="2F303A"/>
                </a:solidFill>
                <a:latin typeface="Poppins ExtraLight" panose="00000300000000000000" pitchFamily="2" charset="0"/>
                <a:cs typeface="Poppins ExtraLight" panose="00000300000000000000" pitchFamily="2" charset="0"/>
              </a:rPr>
              <a:t>, se añade un nuevo parámetro que será el canal alfa, que no es más que la cantidad de transparencia a añadir, con valores del 0 al 1, de transparente a totalmente opaco.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hsla</a:t>
            </a:r>
            <a:r>
              <a:rPr lang="es-ES" sz="1600" b="1">
                <a:solidFill>
                  <a:srgbClr val="2F303A"/>
                </a:solidFill>
                <a:latin typeface="Poppins ExtraLight" panose="00000300000000000000" pitchFamily="2" charset="0"/>
                <a:cs typeface="Poppins ExtraLight" panose="00000300000000000000" pitchFamily="2" charset="0"/>
              </a:rPr>
              <a:t>(h, s, l,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HSL</a:t>
            </a:r>
            <a:r>
              <a:rPr lang="es-ES" sz="1600">
                <a:solidFill>
                  <a:srgbClr val="2F303A"/>
                </a:solidFill>
                <a:latin typeface="Poppins ExtraLight" panose="00000300000000000000" pitchFamily="2" charset="0"/>
                <a:cs typeface="Poppins ExtraLight" panose="00000300000000000000" pitchFamily="2" charset="0"/>
              </a:rPr>
              <a:t>, se añade también un canal alfa, como en el caso anterior.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opacity</a:t>
            </a:r>
            <a:r>
              <a:rPr lang="es-ES" sz="1600">
                <a:solidFill>
                  <a:srgbClr val="2F303A"/>
                </a:solidFill>
                <a:latin typeface="Poppins ExtraLight" panose="00000300000000000000" pitchFamily="2" charset="0"/>
                <a:cs typeface="Poppins ExtraLight" panose="00000300000000000000" pitchFamily="2" charset="0"/>
              </a:rPr>
              <a:t>: propiedad de CSS que indica el grado de opacidad del elemento que lo lleva. Funciona como un canal alfa, con valores del 0 al 1.</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visibility</a:t>
            </a:r>
            <a:r>
              <a:rPr lang="es-ES" sz="1600">
                <a:solidFill>
                  <a:srgbClr val="2F303A"/>
                </a:solidFill>
                <a:latin typeface="Poppins ExtraLight" panose="00000300000000000000" pitchFamily="2" charset="0"/>
                <a:cs typeface="Poppins ExtraLight" panose="00000300000000000000" pitchFamily="2" charset="0"/>
              </a:rPr>
              <a:t>: otra propiedad CSS. Varios valores: </a:t>
            </a:r>
            <a:r>
              <a:rPr lang="es-ES" sz="1600" b="1" err="1">
                <a:solidFill>
                  <a:srgbClr val="2F303A"/>
                </a:solidFill>
                <a:latin typeface="Poppins ExtraLight" panose="00000300000000000000" pitchFamily="2" charset="0"/>
                <a:cs typeface="Poppins ExtraLight" panose="00000300000000000000" pitchFamily="2" charset="0"/>
              </a:rPr>
              <a:t>hidden</a:t>
            </a:r>
            <a:r>
              <a:rPr lang="es-ES" sz="1600">
                <a:solidFill>
                  <a:srgbClr val="2F303A"/>
                </a:solidFill>
                <a:latin typeface="Poppins ExtraLight" panose="00000300000000000000" pitchFamily="2" charset="0"/>
                <a:cs typeface="Poppins ExtraLight" panose="00000300000000000000" pitchFamily="2" charset="0"/>
              </a:rPr>
              <a:t> (no se verá), </a:t>
            </a:r>
            <a:r>
              <a:rPr lang="es-ES" sz="1600" b="1">
                <a:solidFill>
                  <a:srgbClr val="2F303A"/>
                </a:solidFill>
                <a:latin typeface="Poppins ExtraLight" panose="00000300000000000000" pitchFamily="2" charset="0"/>
                <a:cs typeface="Poppins ExtraLight" panose="00000300000000000000" pitchFamily="2" charset="0"/>
              </a:rPr>
              <a:t>visible</a:t>
            </a:r>
            <a:r>
              <a:rPr lang="es-ES" sz="1600">
                <a:solidFill>
                  <a:srgbClr val="2F303A"/>
                </a:solidFill>
                <a:latin typeface="Poppins ExtraLight" panose="00000300000000000000" pitchFamily="2" charset="0"/>
                <a:cs typeface="Poppins ExtraLight" panose="00000300000000000000" pitchFamily="2" charset="0"/>
              </a:rPr>
              <a:t> (lo veremos) y </a:t>
            </a:r>
            <a:r>
              <a:rPr lang="es-ES" sz="1600" b="1" err="1">
                <a:solidFill>
                  <a:srgbClr val="2F303A"/>
                </a:solidFill>
                <a:latin typeface="Poppins ExtraLight" panose="00000300000000000000" pitchFamily="2" charset="0"/>
                <a:cs typeface="Poppins ExtraLight" panose="00000300000000000000" pitchFamily="2" charset="0"/>
              </a:rPr>
              <a:t>collapse</a:t>
            </a:r>
            <a:r>
              <a:rPr lang="es-ES" sz="1600">
                <a:solidFill>
                  <a:srgbClr val="2F303A"/>
                </a:solidFill>
                <a:latin typeface="Poppins ExtraLight" panose="00000300000000000000" pitchFamily="2" charset="0"/>
                <a:cs typeface="Poppins ExtraLight" panose="00000300000000000000" pitchFamily="2" charset="0"/>
              </a:rPr>
              <a:t> (para ocultar elementos de tabla).</a:t>
            </a:r>
          </a:p>
          <a:p>
            <a:pPr lvl="0" defTabSz="914400">
              <a:lnSpc>
                <a:spcPct val="150000"/>
              </a:lnSpc>
              <a:spcBef>
                <a:spcPts val="1800"/>
              </a:spcBef>
              <a:buClr>
                <a:srgbClr val="C1C80B"/>
              </a:buClr>
              <a:buSzPct val="122000"/>
            </a:pPr>
            <a:r>
              <a:rPr lang="es-ES" sz="2000" b="1">
                <a:solidFill>
                  <a:srgbClr val="2F303A"/>
                </a:solidFill>
                <a:latin typeface="Poppins ExtraLight" panose="00000300000000000000" pitchFamily="2" charset="0"/>
                <a:cs typeface="Poppins ExtraLight" panose="00000300000000000000" pitchFamily="2" charset="0"/>
              </a:rPr>
              <a:t>¿Cuando usar uno u otro? </a:t>
            </a:r>
            <a:r>
              <a:rPr lang="es-ES" sz="2000">
                <a:solidFill>
                  <a:srgbClr val="2F303A"/>
                </a:solidFill>
                <a:latin typeface="Poppins ExtraLight" panose="00000300000000000000" pitchFamily="2" charset="0"/>
                <a:cs typeface="Poppins ExtraLight" panose="00000300000000000000" pitchFamily="2" charset="0"/>
              </a:rPr>
              <a:t>Si sólo queremos un color transparente, usaremos los primeros. Si todo el elemento ha de ser transparente, usaremos los segundo.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 </a:t>
            </a:r>
            <a:r>
              <a:rPr lang="es-ES_tradnl" sz="4000">
                <a:solidFill>
                  <a:srgbClr val="FFB900"/>
                </a:solidFill>
                <a:latin typeface="Poppins SemiBold" panose="00000700000000000000" pitchFamily="2" charset="0"/>
                <a:cs typeface="Poppins SemiBold" panose="00000700000000000000" pitchFamily="2" charset="0"/>
              </a:rPr>
              <a:t>opacidad</a:t>
            </a:r>
          </a:p>
        </p:txBody>
      </p:sp>
      <p:sp>
        <p:nvSpPr>
          <p:cNvPr id="5" name="TextBox 4">
            <a:extLst>
              <a:ext uri="{FF2B5EF4-FFF2-40B4-BE49-F238E27FC236}">
                <a16:creationId xmlns:a16="http://schemas.microsoft.com/office/drawing/2014/main" id="{A45E4F1C-569E-49E6-8ECD-450B90403F6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0530984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61353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a:t>
            </a:r>
            <a:r>
              <a:rPr lang="es-ES" sz="2000" b="1" err="1">
                <a:solidFill>
                  <a:srgbClr val="2F303A"/>
                </a:solidFill>
                <a:latin typeface="Poppins ExtraLight" panose="00000300000000000000" pitchFamily="2" charset="0"/>
                <a:cs typeface="Poppins ExtraLight" panose="00000300000000000000" pitchFamily="2" charset="0"/>
              </a:rPr>
              <a:t>font-face</a:t>
            </a:r>
            <a:r>
              <a:rPr lang="es-ES" sz="2000">
                <a:solidFill>
                  <a:srgbClr val="2F303A"/>
                </a:solidFill>
                <a:latin typeface="Poppins ExtraLight" panose="00000300000000000000" pitchFamily="2" charset="0"/>
                <a:cs typeface="Poppins ExtraLight" panose="00000300000000000000" pitchFamily="2" charset="0"/>
              </a:rPr>
              <a:t> </a:t>
            </a:r>
            <a:br>
              <a:rPr lang="es-ES" sz="2000">
                <a:solidFill>
                  <a:srgbClr val="2F303A"/>
                </a:solidFill>
                <a:latin typeface="Poppins ExtraLight" panose="00000300000000000000" pitchFamily="2" charset="0"/>
                <a:cs typeface="Poppins ExtraLight" panose="00000300000000000000" pitchFamily="2" charset="0"/>
              </a:rPr>
            </a:br>
            <a:r>
              <a:rPr lang="es-ES" sz="2000">
                <a:solidFill>
                  <a:srgbClr val="2F303A"/>
                </a:solidFill>
                <a:latin typeface="Poppins ExtraLight" panose="00000300000000000000" pitchFamily="2" charset="0"/>
                <a:cs typeface="Poppins ExtraLight" panose="00000300000000000000" pitchFamily="2" charset="0"/>
              </a:rPr>
              <a:t>El navegador usará las fuentes que tengamos en nuestros equipos instaladas y, si no tiene nuestra fuente, usará la que tenga definida por defecto.</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Subir fuentes con varios tipos de formato: TTF/OTF, WOFF, WOFF2, SVG, EOT… </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 modo de uso es el siguiente: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5B0670A1-FE7E-4514-B380-FBB30B392C83}"/>
              </a:ext>
            </a:extLst>
          </p:cNvPr>
          <p:cNvSpPr/>
          <p:nvPr/>
        </p:nvSpPr>
        <p:spPr>
          <a:xfrm>
            <a:off x="1200239" y="4331960"/>
            <a:ext cx="5017998"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@font-face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nombreQueQueramosDar</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src</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pathArchivoFuente.extension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otrasPropiedadesFont</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Rectángulo 6">
            <a:extLst>
              <a:ext uri="{FF2B5EF4-FFF2-40B4-BE49-F238E27FC236}">
                <a16:creationId xmlns:a16="http://schemas.microsoft.com/office/drawing/2014/main" id="{6A669660-A8DF-4022-8C4B-CB6FE129CE95}"/>
              </a:ext>
            </a:extLst>
          </p:cNvPr>
          <p:cNvSpPr/>
          <p:nvPr/>
        </p:nvSpPr>
        <p:spPr>
          <a:xfrm>
            <a:off x="6759805" y="4635228"/>
            <a:ext cx="5017998"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selector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nombreQueHemosDado</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8" name="TextBox 7">
            <a:extLst>
              <a:ext uri="{FF2B5EF4-FFF2-40B4-BE49-F238E27FC236}">
                <a16:creationId xmlns:a16="http://schemas.microsoft.com/office/drawing/2014/main" id="{75C4DE45-0330-4CF5-B3B0-CCF573A0299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98922317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69025"/>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texto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a:t>
            </a:r>
            <a:r>
              <a:rPr lang="es-ES" sz="1600">
                <a:solidFill>
                  <a:srgbClr val="2F303A"/>
                </a:solidFill>
                <a:latin typeface="Poppins ExtraLight" panose="00000300000000000000" pitchFamily="2" charset="0"/>
                <a:cs typeface="Poppins ExtraLight" panose="00000300000000000000" pitchFamily="2" charset="0"/>
              </a:rPr>
              <a:t>: dar color a los textos con los formatos ya vistos.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text-align</a:t>
            </a:r>
            <a:r>
              <a:rPr lang="es-ES" sz="1600">
                <a:solidFill>
                  <a:srgbClr val="2F303A"/>
                </a:solidFill>
                <a:latin typeface="Poppins ExtraLight" panose="00000300000000000000" pitchFamily="2" charset="0"/>
                <a:cs typeface="Poppins ExtraLight" panose="00000300000000000000" pitchFamily="2" charset="0"/>
              </a:rPr>
              <a:t>: center | </a:t>
            </a:r>
            <a:r>
              <a:rPr lang="es-ES" sz="1600" err="1">
                <a:solidFill>
                  <a:srgbClr val="2F303A"/>
                </a:solidFill>
                <a:latin typeface="Poppins ExtraLight" panose="00000300000000000000" pitchFamily="2" charset="0"/>
                <a:cs typeface="Poppins ExtraLight" panose="00000300000000000000" pitchFamily="2" charset="0"/>
              </a:rPr>
              <a:t>left</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right</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text-decoration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overline</a:t>
            </a:r>
            <a:r>
              <a:rPr lang="es-ES" sz="1600">
                <a:solidFill>
                  <a:srgbClr val="2F303A"/>
                </a:solidFill>
                <a:latin typeface="Poppins ExtraLight" panose="00000300000000000000" pitchFamily="2" charset="0"/>
                <a:cs typeface="Poppins ExtraLight" panose="00000300000000000000" pitchFamily="2" charset="0"/>
              </a:rPr>
              <a:t> | line-</a:t>
            </a:r>
            <a:r>
              <a:rPr lang="es-ES" sz="1600" err="1">
                <a:solidFill>
                  <a:srgbClr val="2F303A"/>
                </a:solidFill>
                <a:latin typeface="Poppins ExtraLight" panose="00000300000000000000" pitchFamily="2" charset="0"/>
                <a:cs typeface="Poppins ExtraLight" panose="00000300000000000000" pitchFamily="2" charset="0"/>
              </a:rPr>
              <a:t>through</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underline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text-transformation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uppercase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lowercase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capitalize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text-indent</a:t>
            </a:r>
            <a:r>
              <a:rPr lang="es-ES" sz="1600">
                <a:solidFill>
                  <a:srgbClr val="2F303A"/>
                </a:solidFill>
                <a:latin typeface="Poppins ExtraLight" panose="00000300000000000000" pitchFamily="2" charset="0"/>
                <a:cs typeface="Poppins ExtraLight" panose="00000300000000000000" pitchFamily="2" charset="0"/>
              </a:rPr>
              <a:t>: la sangría, especificada con un número y una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letter-spacing</a:t>
            </a:r>
            <a:r>
              <a:rPr lang="es-ES" sz="1600" b="1">
                <a:solidFill>
                  <a:srgbClr val="2F303A"/>
                </a:solidFill>
                <a:latin typeface="Poppins ExtraLight" panose="00000300000000000000" pitchFamily="2" charset="0"/>
                <a:cs typeface="Poppins ExtraLight" panose="00000300000000000000" pitchFamily="2" charset="0"/>
              </a:rPr>
              <a:t>/</a:t>
            </a:r>
            <a:r>
              <a:rPr lang="es-ES" sz="1600" b="1" err="1">
                <a:solidFill>
                  <a:srgbClr val="2F303A"/>
                </a:solidFill>
                <a:latin typeface="Poppins ExtraLight" panose="00000300000000000000" pitchFamily="2" charset="0"/>
                <a:cs typeface="Poppins ExtraLight" panose="00000300000000000000" pitchFamily="2" charset="0"/>
              </a:rPr>
              <a:t>word-spacing</a:t>
            </a:r>
            <a:r>
              <a:rPr lang="es-ES" sz="1600">
                <a:solidFill>
                  <a:srgbClr val="2F303A"/>
                </a:solidFill>
                <a:latin typeface="Poppins ExtraLight" panose="00000300000000000000" pitchFamily="2" charset="0"/>
                <a:cs typeface="Poppins ExtraLight" panose="00000300000000000000" pitchFamily="2" charset="0"/>
              </a:rPr>
              <a:t>: el espaciado entre letras/palabras.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line-</a:t>
            </a:r>
            <a:r>
              <a:rPr lang="es-ES" sz="1600" b="1" err="1">
                <a:solidFill>
                  <a:srgbClr val="2F303A"/>
                </a:solidFill>
                <a:latin typeface="Poppins ExtraLight" panose="00000300000000000000" pitchFamily="2" charset="0"/>
                <a:cs typeface="Poppins ExtraLight" panose="00000300000000000000" pitchFamily="2" charset="0"/>
              </a:rPr>
              <a:t>height</a:t>
            </a:r>
            <a:r>
              <a:rPr lang="es-ES" sz="1600">
                <a:solidFill>
                  <a:srgbClr val="2F303A"/>
                </a:solidFill>
                <a:latin typeface="Poppins ExtraLight" panose="00000300000000000000" pitchFamily="2" charset="0"/>
                <a:cs typeface="Poppins ExtraLight" panose="00000300000000000000" pitchFamily="2" charset="0"/>
              </a:rPr>
              <a:t>: interlineado en número y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a:solidFill>
                  <a:srgbClr val="2F303A"/>
                </a:solidFill>
                <a:latin typeface="Poppins ExtraLight" panose="00000300000000000000" pitchFamily="2" charset="0"/>
                <a:cs typeface="Poppins ExtraLight" panose="00000300000000000000" pitchFamily="2" charset="0"/>
              </a:rPr>
              <a:t>: añade sombra al texto. 3 valores: alineación horizontal, alineación vertical y color de la sombra. (</a:t>
            </a: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b="1">
                <a:solidFill>
                  <a:srgbClr val="2F303A"/>
                </a:solidFill>
                <a:latin typeface="Poppins ExtraLight" panose="00000300000000000000" pitchFamily="2" charset="0"/>
                <a:cs typeface="Poppins ExtraLight" panose="00000300000000000000" pitchFamily="2" charset="0"/>
              </a:rPr>
              <a:t>: 3px </a:t>
            </a:r>
            <a:r>
              <a:rPr lang="es-ES" sz="1600" b="1" err="1">
                <a:solidFill>
                  <a:srgbClr val="2F303A"/>
                </a:solidFill>
                <a:latin typeface="Poppins ExtraLight" panose="00000300000000000000" pitchFamily="2" charset="0"/>
                <a:cs typeface="Poppins ExtraLight" panose="00000300000000000000" pitchFamily="2" charset="0"/>
              </a:rPr>
              <a:t>3px</a:t>
            </a:r>
            <a:r>
              <a:rPr lang="es-ES" sz="1600" b="1">
                <a:solidFill>
                  <a:srgbClr val="2F303A"/>
                </a:solidFill>
                <a:latin typeface="Poppins ExtraLight" panose="00000300000000000000" pitchFamily="2" charset="0"/>
                <a:cs typeface="Poppins ExtraLight" panose="00000300000000000000" pitchFamily="2" charset="0"/>
              </a:rPr>
              <a:t> red</a:t>
            </a:r>
            <a:r>
              <a:rPr lang="es-ES" sz="1600">
                <a:solidFill>
                  <a:srgbClr val="2F303A"/>
                </a:solidFill>
                <a:latin typeface="Poppins ExtraLight" panose="00000300000000000000" pitchFamily="2" charset="0"/>
                <a:cs typeface="Poppins ExtraLight" panose="00000300000000000000" pitchFamily="2" charset="0"/>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E3950DA2-271F-4ACB-91DC-CD8AACC0FCD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674041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33554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a:t>
            </a:r>
            <a:r>
              <a:rPr lang="es-ES" sz="2000" b="1" err="1">
                <a:solidFill>
                  <a:srgbClr val="2F303A"/>
                </a:solidFill>
                <a:latin typeface="Poppins ExtraLight" panose="00000300000000000000" pitchFamily="2" charset="0"/>
                <a:cs typeface="Poppins ExtraLight" panose="00000300000000000000" pitchFamily="2" charset="0"/>
              </a:rPr>
              <a:t>font</a:t>
            </a:r>
            <a:endParaRPr lang="es-ES" sz="2000" b="1">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font-family</a:t>
            </a:r>
            <a:r>
              <a:rPr lang="es-ES" sz="1600">
                <a:solidFill>
                  <a:srgbClr val="2F303A"/>
                </a:solidFill>
                <a:latin typeface="Poppins ExtraLight" panose="00000300000000000000" pitchFamily="2" charset="0"/>
                <a:cs typeface="Poppins ExtraLight" panose="00000300000000000000" pitchFamily="2" charset="0"/>
              </a:rPr>
              <a:t>: la familia o tipo de fuente. Dos tipos: específica o general (</a:t>
            </a:r>
            <a:r>
              <a:rPr lang="es-ES" sz="1600" err="1">
                <a:solidFill>
                  <a:srgbClr val="2F303A"/>
                </a:solidFill>
                <a:latin typeface="Poppins ExtraLight" panose="00000300000000000000" pitchFamily="2" charset="0"/>
                <a:cs typeface="Poppins ExtraLight" panose="00000300000000000000" pitchFamily="2" charset="0"/>
              </a:rPr>
              <a:t>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sans-serif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monospace</a:t>
            </a:r>
            <a:r>
              <a:rPr lang="es-ES" sz="1600">
                <a:solidFill>
                  <a:srgbClr val="2F303A"/>
                </a:solidFill>
                <a:latin typeface="Poppins ExtraLight" panose="00000300000000000000" pitchFamily="2" charset="0"/>
                <a:cs typeface="Poppins ExtraLight" panose="00000300000000000000" pitchFamily="2" charset="0"/>
              </a:rPr>
              <a:t>). </a:t>
            </a:r>
          </a:p>
          <a:p>
            <a:pPr marL="342900" lvl="0" indent="-342900" defTabSz="914400">
              <a:lnSpc>
                <a:spcPct val="150000"/>
              </a:lnSpc>
              <a:spcBef>
                <a:spcPts val="1000"/>
              </a:spcBef>
              <a:buClr>
                <a:srgbClr val="FFB900"/>
              </a:buClr>
              <a:buSzPct val="122000"/>
              <a:buFont typeface="Arial" panose="020B0604020202020204" pitchFamily="34" charset="0"/>
              <a:buChar char="•"/>
            </a:pP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font-size</a:t>
            </a:r>
            <a:r>
              <a:rPr lang="es-ES" sz="1600">
                <a:solidFill>
                  <a:srgbClr val="2F303A"/>
                </a:solidFill>
                <a:latin typeface="Poppins ExtraLight" panose="00000300000000000000" pitchFamily="2" charset="0"/>
                <a:cs typeface="Poppins ExtraLight" panose="00000300000000000000" pitchFamily="2" charset="0"/>
              </a:rPr>
              <a:t>: tamaño de fuente en alguna unidad de medida.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font-style</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italic</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oblique</a:t>
            </a: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font-weight</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bold</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bolder</a:t>
            </a:r>
            <a:r>
              <a:rPr lang="es-ES" sz="1600">
                <a:solidFill>
                  <a:srgbClr val="2F303A"/>
                </a:solidFill>
                <a:latin typeface="Poppins ExtraLight" panose="00000300000000000000" pitchFamily="2" charset="0"/>
                <a:cs typeface="Poppins ExtraLight" panose="00000300000000000000" pitchFamily="2" charset="0"/>
              </a:rPr>
              <a:t> | light | </a:t>
            </a:r>
            <a:r>
              <a:rPr lang="es-ES" sz="1600" err="1">
                <a:solidFill>
                  <a:srgbClr val="2F303A"/>
                </a:solidFill>
                <a:latin typeface="Poppins ExtraLight" panose="00000300000000000000" pitchFamily="2" charset="0"/>
                <a:cs typeface="Poppins ExtraLight" panose="00000300000000000000" pitchFamily="2" charset="0"/>
              </a:rPr>
              <a:t>lighter</a:t>
            </a:r>
            <a:r>
              <a:rPr lang="es-ES" sz="1600">
                <a:solidFill>
                  <a:srgbClr val="2F303A"/>
                </a:solidFill>
                <a:latin typeface="Poppins ExtraLight" panose="00000300000000000000" pitchFamily="2" charset="0"/>
                <a:cs typeface="Poppins ExtraLight" panose="00000300000000000000" pitchFamily="2" charset="0"/>
              </a:rPr>
              <a:t> | número del 100 al 900</a:t>
            </a:r>
            <a:br>
              <a:rPr lang="es-ES" sz="1600">
                <a:solidFill>
                  <a:srgbClr val="2F303A"/>
                </a:solidFill>
                <a:latin typeface="Poppins ExtraLight" panose="00000300000000000000" pitchFamily="2" charset="0"/>
                <a:cs typeface="Poppins ExtraLight" panose="00000300000000000000" pitchFamily="2" charset="0"/>
              </a:rPr>
            </a:b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font-variant</a:t>
            </a:r>
            <a:r>
              <a:rPr lang="es-ES" sz="1600">
                <a:solidFill>
                  <a:srgbClr val="2F303A"/>
                </a:solidFill>
                <a:latin typeface="Poppins ExtraLight" panose="00000300000000000000" pitchFamily="2" charset="0"/>
                <a:cs typeface="Poppins ExtraLight" panose="00000300000000000000" pitchFamily="2" charset="0"/>
              </a:rPr>
              <a:t>: indicar el uso de versalitas. normal | </a:t>
            </a:r>
            <a:r>
              <a:rPr lang="es-ES" sz="1600" err="1">
                <a:solidFill>
                  <a:srgbClr val="2F303A"/>
                </a:solidFill>
                <a:latin typeface="Poppins ExtraLight" panose="00000300000000000000" pitchFamily="2" charset="0"/>
                <a:cs typeface="Poppins ExtraLight" panose="00000300000000000000" pitchFamily="2" charset="0"/>
              </a:rPr>
              <a:t>small-caps</a:t>
            </a:r>
            <a:endParaRPr lang="es-ES" sz="1600">
              <a:solidFill>
                <a:srgbClr val="2F303A"/>
              </a:solidFill>
              <a:latin typeface="Poppins ExtraLight" panose="00000300000000000000" pitchFamily="2" charset="0"/>
              <a:cs typeface="Poppins ExtraLight" panose="00000300000000000000" pitchFamily="2"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1438BFE1-903E-4505-8736-1433C0F046A1}"/>
              </a:ext>
            </a:extLst>
          </p:cNvPr>
          <p:cNvSpPr/>
          <p:nvPr/>
        </p:nvSpPr>
        <p:spPr>
          <a:xfrm>
            <a:off x="1200239" y="2591147"/>
            <a:ext cx="5017998"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font-family: ‘Times New Roman’, serif;</a:t>
            </a:r>
          </a:p>
        </p:txBody>
      </p:sp>
      <p:sp>
        <p:nvSpPr>
          <p:cNvPr id="7" name="Rectángulo 6">
            <a:extLst>
              <a:ext uri="{FF2B5EF4-FFF2-40B4-BE49-F238E27FC236}">
                <a16:creationId xmlns:a16="http://schemas.microsoft.com/office/drawing/2014/main" id="{35F79568-BE2D-4C30-ABAC-56FCB15821B9}"/>
              </a:ext>
            </a:extLst>
          </p:cNvPr>
          <p:cNvSpPr/>
          <p:nvPr/>
        </p:nvSpPr>
        <p:spPr>
          <a:xfrm>
            <a:off x="1200239" y="4776624"/>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700;</a:t>
            </a:r>
          </a:p>
        </p:txBody>
      </p:sp>
      <p:sp>
        <p:nvSpPr>
          <p:cNvPr id="8" name="Rectángulo 7">
            <a:extLst>
              <a:ext uri="{FF2B5EF4-FFF2-40B4-BE49-F238E27FC236}">
                <a16:creationId xmlns:a16="http://schemas.microsoft.com/office/drawing/2014/main" id="{561C5E6D-710B-4BCA-92C9-30C6DCCCE3B3}"/>
              </a:ext>
            </a:extLst>
          </p:cNvPr>
          <p:cNvSpPr/>
          <p:nvPr/>
        </p:nvSpPr>
        <p:spPr>
          <a:xfrm>
            <a:off x="3504712" y="4776623"/>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bold;</a:t>
            </a:r>
          </a:p>
        </p:txBody>
      </p:sp>
      <p:sp>
        <p:nvSpPr>
          <p:cNvPr id="9" name="TextBox 8">
            <a:extLst>
              <a:ext uri="{FF2B5EF4-FFF2-40B4-BE49-F238E27FC236}">
                <a16:creationId xmlns:a16="http://schemas.microsoft.com/office/drawing/2014/main" id="{3B51EE70-A93D-4EAD-8099-1F671E18EA0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8069578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766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Para indicar las dimensiones que ocuparán nuestros elementos dentro del documento. Las más importantes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px</a:t>
            </a:r>
            <a:r>
              <a:rPr lang="es-ES" sz="1600">
                <a:solidFill>
                  <a:srgbClr val="2F303A"/>
                </a:solidFill>
                <a:latin typeface="Poppins ExtraLight" pitchFamily="2" charset="77"/>
                <a:cs typeface="Poppins ExtraLight" pitchFamily="2" charset="77"/>
              </a:rPr>
              <a:t>: seguramente la más conocida. Es una medida absoluta, esto es, no depende de ninguna medida anterior y siempre vale lo mismo. Digamos que una pantalla se divide en muchos puntos de color y cada uno de ellos es un pixel. Al mismo nivel que cm, in, pt, pc…</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em</a:t>
            </a:r>
            <a:r>
              <a:rPr lang="es-ES" sz="1600">
                <a:solidFill>
                  <a:srgbClr val="2F303A"/>
                </a:solidFill>
                <a:latin typeface="Poppins ExtraLight" pitchFamily="2" charset="77"/>
                <a:cs typeface="Poppins ExtraLight" pitchFamily="2" charset="77"/>
              </a:rPr>
              <a:t>: la primera de las unidades relativas. Estas variarán según las medidas de otros elementos a un nivel superior. El em dependerá del valor del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de su contenedor.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rem</a:t>
            </a:r>
            <a:r>
              <a:rPr lang="es-ES" sz="1600">
                <a:solidFill>
                  <a:srgbClr val="2F303A"/>
                </a:solidFill>
                <a:latin typeface="Poppins ExtraLight" pitchFamily="2" charset="77"/>
                <a:cs typeface="Poppins ExtraLight" pitchFamily="2" charset="77"/>
              </a:rPr>
              <a:t>: relativa al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que hemos indica en el elemento </a:t>
            </a:r>
            <a:r>
              <a:rPr lang="es-ES" sz="1600" err="1">
                <a:solidFill>
                  <a:srgbClr val="2F303A"/>
                </a:solidFill>
                <a:latin typeface="Poppins ExtraLight" pitchFamily="2" charset="77"/>
                <a:cs typeface="Poppins ExtraLight" pitchFamily="2" charset="77"/>
              </a:rPr>
              <a:t>root</a:t>
            </a:r>
            <a:r>
              <a:rPr lang="es-ES" sz="1600">
                <a:solidFill>
                  <a:srgbClr val="2F303A"/>
                </a:solidFill>
                <a:latin typeface="Poppins ExtraLight" pitchFamily="2" charset="77"/>
                <a:cs typeface="Poppins ExtraLight" pitchFamily="2" charset="77"/>
              </a:rPr>
              <a:t>/etiqueta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vw</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vh</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viewport</a:t>
            </a: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con respecto al </a:t>
            </a:r>
            <a:r>
              <a:rPr lang="es-ES" sz="1600" err="1">
                <a:solidFill>
                  <a:srgbClr val="2F303A"/>
                </a:solidFill>
                <a:latin typeface="Poppins ExtraLight" pitchFamily="2" charset="77"/>
                <a:cs typeface="Poppins ExtraLight" pitchFamily="2" charset="77"/>
              </a:rPr>
              <a:t>viewport</a:t>
            </a:r>
            <a:r>
              <a:rPr lang="es-ES" sz="1600">
                <a:solidFill>
                  <a:srgbClr val="2F303A"/>
                </a:solidFill>
                <a:latin typeface="Poppins ExtraLight" pitchFamily="2" charset="77"/>
                <a:cs typeface="Poppins ExtraLight" pitchFamily="2" charset="77"/>
              </a:rPr>
              <a:t> o ancho/altura del navegador.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respecto al tamaño del padre.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Unidades </a:t>
            </a:r>
            <a:r>
              <a:rPr lang="es-ES_tradnl" sz="4000">
                <a:solidFill>
                  <a:schemeClr val="tx1"/>
                </a:solidFill>
                <a:latin typeface="Poppins SemiBold" panose="00000700000000000000" pitchFamily="2" charset="0"/>
                <a:cs typeface="Poppins SemiBold" panose="00000700000000000000" pitchFamily="2" charset="0"/>
              </a:rPr>
              <a:t>de medida</a:t>
            </a:r>
          </a:p>
        </p:txBody>
      </p:sp>
      <p:sp>
        <p:nvSpPr>
          <p:cNvPr id="5" name="TextBox 4">
            <a:extLst>
              <a:ext uri="{FF2B5EF4-FFF2-40B4-BE49-F238E27FC236}">
                <a16:creationId xmlns:a16="http://schemas.microsoft.com/office/drawing/2014/main" id="{EE519CF3-37D5-4D65-BCAB-BBF86777376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481712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no es más que el fondo de un elemento. Podemos modificar varias propiedades CSS que tienen algo en común en una sola declaración usando lo que se conocen como </a:t>
            </a:r>
            <a:r>
              <a:rPr lang="es-ES" sz="2000" b="1" err="1">
                <a:solidFill>
                  <a:srgbClr val="2F303A"/>
                </a:solidFill>
                <a:latin typeface="Poppins ExtraLight" pitchFamily="2" charset="77"/>
                <a:cs typeface="Poppins ExtraLight" pitchFamily="2" charset="77"/>
              </a:rPr>
              <a:t>shorhands</a:t>
            </a:r>
            <a:r>
              <a:rPr lang="es-ES" sz="2000">
                <a:solidFill>
                  <a:srgbClr val="2F303A"/>
                </a:solidFill>
                <a:latin typeface="Poppins ExtraLight" pitchFamily="2" charset="77"/>
                <a:cs typeface="Poppins ExtraLight" pitchFamily="2" charset="77"/>
              </a:rPr>
              <a:t>. El de las propiedades de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sería:</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255C2A26-54CD-45B7-A06F-C60EB81DEC71}"/>
              </a:ext>
            </a:extLst>
          </p:cNvPr>
          <p:cNvSpPr/>
          <p:nvPr/>
        </p:nvSpPr>
        <p:spPr>
          <a:xfrm>
            <a:off x="1200239" y="3192393"/>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color image repeat attachment position;</a:t>
            </a:r>
          </a:p>
        </p:txBody>
      </p:sp>
      <p:sp>
        <p:nvSpPr>
          <p:cNvPr id="7" name="Rectángulo 6">
            <a:extLst>
              <a:ext uri="{FF2B5EF4-FFF2-40B4-BE49-F238E27FC236}">
                <a16:creationId xmlns:a16="http://schemas.microsoft.com/office/drawing/2014/main" id="{9EA4D42C-D6A9-4743-A2AE-14C6D0EE446C}"/>
              </a:ext>
            </a:extLst>
          </p:cNvPr>
          <p:cNvSpPr/>
          <p:nvPr/>
        </p:nvSpPr>
        <p:spPr>
          <a:xfrm>
            <a:off x="1200238" y="396052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a:t>
            </a:r>
            <a:r>
              <a:rPr lang="en-US" sz="1600" b="1" err="1">
                <a:latin typeface="Poppins ExtraLight" panose="00000300000000000000" pitchFamily="2" charset="0"/>
                <a:cs typeface="Poppins ExtraLight" panose="00000300000000000000" pitchFamily="2" charset="0"/>
              </a:rPr>
              <a:t>ffffff</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 no-repeat fixed right top;</a:t>
            </a:r>
          </a:p>
        </p:txBody>
      </p:sp>
      <p:sp>
        <p:nvSpPr>
          <p:cNvPr id="8" name="Rectángulo 7">
            <a:extLst>
              <a:ext uri="{FF2B5EF4-FFF2-40B4-BE49-F238E27FC236}">
                <a16:creationId xmlns:a16="http://schemas.microsoft.com/office/drawing/2014/main" id="{344C3CA3-1423-47C3-985B-E09AE9E020FA}"/>
              </a:ext>
            </a:extLst>
          </p:cNvPr>
          <p:cNvSpPr/>
          <p:nvPr/>
        </p:nvSpPr>
        <p:spPr>
          <a:xfrm>
            <a:off x="1200238" y="4786078"/>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lleva necesariamente todas las propiedades existentes.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tiene algunas más aparte de estas que el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incluye y que habría que incluir aparte.</a:t>
            </a:r>
            <a:endParaRPr lang="es-ES" sz="1600">
              <a:solidFill>
                <a:srgbClr val="2F303A"/>
              </a:solidFill>
              <a:latin typeface="Poppins ExtraLight" pitchFamily="2" charset="77"/>
              <a:cs typeface="Poppins ExtraLight" pitchFamily="2" charset="77"/>
            </a:endParaRPr>
          </a:p>
        </p:txBody>
      </p:sp>
      <p:sp>
        <p:nvSpPr>
          <p:cNvPr id="9" name="TextBox 8">
            <a:extLst>
              <a:ext uri="{FF2B5EF4-FFF2-40B4-BE49-F238E27FC236}">
                <a16:creationId xmlns:a16="http://schemas.microsoft.com/office/drawing/2014/main" id="{D2A7A01E-16CE-44B4-B0AB-4D64CCD87BBC}"/>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45760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24356"/>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a:t>
            </a:r>
            <a:r>
              <a:rPr lang="es-ES" sz="1600">
                <a:solidFill>
                  <a:srgbClr val="2F303A"/>
                </a:solidFill>
                <a:latin typeface="Poppins ExtraLight" pitchFamily="2" charset="77"/>
                <a:cs typeface="Poppins ExtraLight" pitchFamily="2" charset="77"/>
              </a:rPr>
              <a:t>: el color de fondo que usaremos, con los formatos ya explicados.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Image</a:t>
            </a:r>
            <a:r>
              <a:rPr lang="es-ES" sz="1600">
                <a:solidFill>
                  <a:srgbClr val="2F303A"/>
                </a:solidFill>
                <a:latin typeface="Poppins ExtraLight" pitchFamily="2" charset="77"/>
                <a:cs typeface="Poppins ExtraLight" pitchFamily="2" charset="77"/>
              </a:rPr>
              <a:t>: podemos colocar, en lugar de un color, una imagen de fondo.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9" name="Rectángulo 8">
            <a:extLst>
              <a:ext uri="{FF2B5EF4-FFF2-40B4-BE49-F238E27FC236}">
                <a16:creationId xmlns:a16="http://schemas.microsoft.com/office/drawing/2014/main" id="{CAAF91B3-2A07-454A-A7A5-80FF8A5E2052}"/>
              </a:ext>
            </a:extLst>
          </p:cNvPr>
          <p:cNvSpPr/>
          <p:nvPr/>
        </p:nvSpPr>
        <p:spPr>
          <a:xfrm>
            <a:off x="1200239" y="2614286"/>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3365130"/>
            <a:ext cx="10577564" cy="28992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por defecto, si la imagen no es lo suficientemente grande para ocupar el contenedor, se repetirá como un mosaico.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-x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-y | no-</a:t>
            </a:r>
            <a:r>
              <a:rPr lang="es-ES" sz="1600" err="1">
                <a:solidFill>
                  <a:srgbClr val="2F303A"/>
                </a:solidFill>
                <a:latin typeface="Poppins ExtraLight" pitchFamily="2" charset="77"/>
                <a:cs typeface="Poppins ExtraLight" pitchFamily="2" charset="77"/>
              </a:rPr>
              <a:t>repeat</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Attachment</a:t>
            </a:r>
            <a:r>
              <a:rPr lang="es-ES" sz="1600">
                <a:solidFill>
                  <a:srgbClr val="2F303A"/>
                </a:solidFill>
                <a:latin typeface="Poppins ExtraLight" pitchFamily="2" charset="77"/>
                <a:cs typeface="Poppins ExtraLight" pitchFamily="2" charset="77"/>
              </a:rPr>
              <a:t>: indica si la imagen de fondo ‘viajará’ con el resto de página al hacer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o se mantendrá fija en su posición inicial.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fixed</a:t>
            </a:r>
            <a:r>
              <a:rPr lang="es-ES" sz="1600">
                <a:solidFill>
                  <a:srgbClr val="2F303A"/>
                </a:solidFill>
                <a:latin typeface="Poppins ExtraLight" pitchFamily="2" charset="77"/>
                <a:cs typeface="Poppins ExtraLight" pitchFamily="2" charset="77"/>
              </a:rPr>
              <a:t> | local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Position</a:t>
            </a:r>
            <a:r>
              <a:rPr lang="es-ES" sz="1600">
                <a:solidFill>
                  <a:srgbClr val="2F303A"/>
                </a:solidFill>
                <a:latin typeface="Poppins ExtraLight" pitchFamily="2" charset="77"/>
                <a:cs typeface="Poppins ExtraLight" pitchFamily="2" charset="77"/>
              </a:rPr>
              <a:t>: la posición de la imagen respecto al contenedor donde se encuentra. Tendremos un valor horizontal y otro vertical y puede indicarse con una cadena (center center), porcentajes u otras unidades de medida.</a:t>
            </a:r>
          </a:p>
        </p:txBody>
      </p:sp>
      <p:sp>
        <p:nvSpPr>
          <p:cNvPr id="7" name="TextBox 6">
            <a:extLst>
              <a:ext uri="{FF2B5EF4-FFF2-40B4-BE49-F238E27FC236}">
                <a16:creationId xmlns:a16="http://schemas.microsoft.com/office/drawing/2014/main" id="{CDD1FFF8-0F10-4A1C-B514-5B04839BE0E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1998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10396"/>
          </a:xfrm>
          <a:prstGeom prst="rect">
            <a:avLst/>
          </a:prstGeom>
        </p:spPr>
        <p:txBody>
          <a:bodyPr wrap="square">
            <a:spAutoFit/>
          </a:bodyPr>
          <a:lstStyle/>
          <a:p>
            <a:pPr lvl="0" defTabSz="914400">
              <a:lnSpc>
                <a:spcPct val="150000"/>
              </a:lnSpc>
              <a:buClr>
                <a:srgbClr val="FFB900"/>
              </a:buClr>
              <a:buSzPct val="122000"/>
            </a:pPr>
            <a:r>
              <a:rPr lang="es-ES" sz="2000" b="1">
                <a:solidFill>
                  <a:srgbClr val="2F303A"/>
                </a:solidFill>
                <a:latin typeface="Poppins ExtraLight" pitchFamily="2" charset="77"/>
                <a:cs typeface="Poppins ExtraLight" pitchFamily="2" charset="77"/>
              </a:rPr>
              <a:t>Más allá del </a:t>
            </a:r>
            <a:r>
              <a:rPr lang="es-ES" sz="2000" b="1" err="1">
                <a:solidFill>
                  <a:srgbClr val="2F303A"/>
                </a:solidFill>
                <a:latin typeface="Poppins ExtraLight" pitchFamily="2" charset="77"/>
                <a:cs typeface="Poppins ExtraLight" pitchFamily="2" charset="77"/>
              </a:rPr>
              <a:t>shorthand</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 (II)</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2167181"/>
            <a:ext cx="10577564" cy="2401683"/>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Size</a:t>
            </a:r>
            <a:r>
              <a:rPr lang="es-ES" sz="1600">
                <a:solidFill>
                  <a:srgbClr val="2F303A"/>
                </a:solidFill>
                <a:latin typeface="Poppins ExtraLight" pitchFamily="2" charset="77"/>
                <a:cs typeface="Poppins ExtraLight" pitchFamily="2" charset="77"/>
              </a:rPr>
              <a:t>: especifica el tamaño que ocupará la imagen respecto a la caja. Por defecto, se mostrará con el tamaño original de la imagen. Podemos darle un tamaño de ancho x alto, uno porcentual, </a:t>
            </a:r>
            <a:r>
              <a:rPr lang="es-ES" sz="1600" b="1" err="1">
                <a:solidFill>
                  <a:srgbClr val="2F303A"/>
                </a:solidFill>
                <a:latin typeface="Poppins ExtraLight" pitchFamily="2" charset="77"/>
                <a:cs typeface="Poppins ExtraLight" pitchFamily="2" charset="77"/>
              </a:rPr>
              <a:t>cover</a:t>
            </a:r>
            <a:r>
              <a:rPr lang="es-ES" sz="1600">
                <a:solidFill>
                  <a:srgbClr val="2F303A"/>
                </a:solidFill>
                <a:latin typeface="Poppins ExtraLight" pitchFamily="2" charset="77"/>
                <a:cs typeface="Poppins ExtraLight" pitchFamily="2" charset="77"/>
              </a:rPr>
              <a:t> (encaja la imagen en el contenedor, redimensionándola o cortándola) y </a:t>
            </a:r>
            <a:r>
              <a:rPr lang="es-ES" sz="1600" b="1" err="1">
                <a:solidFill>
                  <a:srgbClr val="2F303A"/>
                </a:solidFill>
                <a:latin typeface="Poppins ExtraLight" pitchFamily="2" charset="77"/>
                <a:cs typeface="Poppins ExtraLight" pitchFamily="2" charset="77"/>
              </a:rPr>
              <a:t>contain</a:t>
            </a:r>
            <a:r>
              <a:rPr lang="es-ES" sz="1600">
                <a:solidFill>
                  <a:srgbClr val="2F303A"/>
                </a:solidFill>
                <a:latin typeface="Poppins ExtraLight" pitchFamily="2" charset="77"/>
                <a:cs typeface="Poppins ExtraLight" pitchFamily="2" charset="77"/>
              </a:rPr>
              <a:t> (encaja la imagen en el contenedor, asegurándose de que se ve entera).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Gradients</a:t>
            </a:r>
            <a:r>
              <a:rPr lang="es-ES" sz="1600">
                <a:solidFill>
                  <a:srgbClr val="2F303A"/>
                </a:solidFill>
                <a:latin typeface="Poppins ExtraLight" pitchFamily="2" charset="77"/>
                <a:cs typeface="Poppins ExtraLight" pitchFamily="2" charset="77"/>
              </a:rPr>
              <a:t>: permiten usar degradados de color como fondo, en lugar de un color plano. Será parte de </a:t>
            </a:r>
            <a:r>
              <a:rPr lang="es-ES" sz="1600" err="1">
                <a:solidFill>
                  <a:srgbClr val="2F303A"/>
                </a:solidFill>
                <a:latin typeface="Poppins ExtraLight" pitchFamily="2" charset="77"/>
                <a:cs typeface="Poppins ExtraLight" pitchFamily="2" charset="77"/>
              </a:rPr>
              <a:t>background-image</a:t>
            </a:r>
            <a:r>
              <a:rPr lang="es-ES" sz="1600">
                <a:solidFill>
                  <a:srgbClr val="2F303A"/>
                </a:solidFill>
                <a:latin typeface="Poppins ExtraLight" pitchFamily="2" charset="77"/>
                <a:cs typeface="Poppins ExtraLight" pitchFamily="2" charset="77"/>
              </a:rPr>
              <a:t> y tendrá dos posibilidades: </a:t>
            </a:r>
            <a:r>
              <a:rPr lang="es-ES" sz="1600" b="1">
                <a:solidFill>
                  <a:srgbClr val="2F303A"/>
                </a:solidFill>
                <a:latin typeface="Poppins ExtraLight" pitchFamily="2" charset="77"/>
                <a:cs typeface="Poppins ExtraLight" pitchFamily="2" charset="77"/>
              </a:rPr>
              <a:t>linear-</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o </a:t>
            </a:r>
            <a:r>
              <a:rPr lang="es-ES" sz="1600" b="1">
                <a:solidFill>
                  <a:srgbClr val="2F303A"/>
                </a:solidFill>
                <a:latin typeface="Poppins ExtraLight" pitchFamily="2" charset="77"/>
                <a:cs typeface="Poppins ExtraLight" pitchFamily="2" charset="77"/>
              </a:rPr>
              <a:t>radial-</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a:t>
            </a:r>
          </a:p>
        </p:txBody>
      </p:sp>
      <p:sp>
        <p:nvSpPr>
          <p:cNvPr id="7" name="Rectángulo 6">
            <a:extLst>
              <a:ext uri="{FF2B5EF4-FFF2-40B4-BE49-F238E27FC236}">
                <a16:creationId xmlns:a16="http://schemas.microsoft.com/office/drawing/2014/main" id="{2B029DF0-4BDE-4C49-993A-824559EE324D}"/>
              </a:ext>
            </a:extLst>
          </p:cNvPr>
          <p:cNvSpPr/>
          <p:nvPr/>
        </p:nvSpPr>
        <p:spPr>
          <a:xfrm>
            <a:off x="1200238" y="477867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linear-gradient(to right, red, orange, yellow, green, blue, indigo, violet);</a:t>
            </a:r>
          </a:p>
        </p:txBody>
      </p:sp>
      <p:sp>
        <p:nvSpPr>
          <p:cNvPr id="8" name="Rectángulo 7">
            <a:extLst>
              <a:ext uri="{FF2B5EF4-FFF2-40B4-BE49-F238E27FC236}">
                <a16:creationId xmlns:a16="http://schemas.microsoft.com/office/drawing/2014/main" id="{C5003AA6-BEB5-40C4-962B-06EB569506D1}"/>
              </a:ext>
            </a:extLst>
          </p:cNvPr>
          <p:cNvSpPr/>
          <p:nvPr/>
        </p:nvSpPr>
        <p:spPr>
          <a:xfrm>
            <a:off x="1200238" y="558812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radial-gradient(red, yellow, green);</a:t>
            </a:r>
          </a:p>
        </p:txBody>
      </p:sp>
      <p:sp>
        <p:nvSpPr>
          <p:cNvPr id="9" name="TextBox 8">
            <a:extLst>
              <a:ext uri="{FF2B5EF4-FFF2-40B4-BE49-F238E27FC236}">
                <a16:creationId xmlns:a16="http://schemas.microsoft.com/office/drawing/2014/main" id="{7B80305E-70DD-4DAD-8B0B-5C77DB5173A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1476588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998804"/>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lista</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a:p>
            <a:pPr lvl="0" defTabSz="914400">
              <a:lnSpc>
                <a:spcPct val="150000"/>
              </a:lnSpc>
              <a:spcBef>
                <a:spcPts val="1800"/>
              </a:spcBef>
              <a:buClr>
                <a:srgbClr val="C1C80B"/>
              </a:buClr>
              <a:buSzPct val="122000"/>
            </a:pPr>
            <a:endParaRPr lang="es-ES" sz="2000">
              <a:solidFill>
                <a:srgbClr val="2F303A"/>
              </a:solidFill>
              <a:latin typeface="Poppins ExtraLight" pitchFamily="2" charset="77"/>
              <a:cs typeface="Poppins ExtraLight" pitchFamily="2" charset="77"/>
            </a:endParaRPr>
          </a:p>
          <a:p>
            <a:pPr marL="285750" lvl="0" indent="-285750" defTabSz="914400">
              <a:lnSpc>
                <a:spcPct val="150000"/>
              </a:lnSpc>
              <a:spcBef>
                <a:spcPts val="3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type</a:t>
            </a:r>
            <a:r>
              <a:rPr lang="es-ES" sz="1800">
                <a:solidFill>
                  <a:srgbClr val="2F303A"/>
                </a:solidFill>
                <a:latin typeface="Poppins ExtraLight" pitchFamily="2" charset="77"/>
                <a:cs typeface="Poppins ExtraLight" pitchFamily="2" charset="77"/>
              </a:rPr>
              <a:t>: qué tipo de marcador queremos en la lista: </a:t>
            </a:r>
            <a:r>
              <a:rPr lang="es-ES" sz="1800" err="1">
                <a:solidFill>
                  <a:srgbClr val="2F303A"/>
                </a:solidFill>
                <a:latin typeface="Poppins ExtraLight" pitchFamily="2" charset="77"/>
                <a:cs typeface="Poppins ExtraLight" pitchFamily="2" charset="77"/>
              </a:rPr>
              <a:t>circle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square</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image</a:t>
            </a:r>
            <a:r>
              <a:rPr lang="es-ES" sz="1800">
                <a:solidFill>
                  <a:srgbClr val="2F303A"/>
                </a:solidFill>
                <a:latin typeface="Poppins ExtraLight" pitchFamily="2" charset="77"/>
                <a:cs typeface="Poppins ExtraLight" pitchFamily="2" charset="77"/>
              </a:rPr>
              <a:t>: usar una imagen como marcador.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si los marcadores formarán parte o no de cada </a:t>
            </a:r>
            <a:r>
              <a:rPr lang="es-ES" sz="1800" err="1">
                <a:solidFill>
                  <a:srgbClr val="2F303A"/>
                </a:solidFill>
                <a:latin typeface="Poppins ExtraLight" pitchFamily="2" charset="77"/>
                <a:cs typeface="Poppins ExtraLight" pitchFamily="2" charset="77"/>
              </a:rPr>
              <a:t>list</a:t>
            </a:r>
            <a:r>
              <a:rPr lang="es-ES" sz="1800">
                <a:solidFill>
                  <a:srgbClr val="2F303A"/>
                </a:solidFill>
                <a:latin typeface="Poppins ExtraLight" pitchFamily="2" charset="77"/>
                <a:cs typeface="Poppins ExtraLight" pitchFamily="2" charset="77"/>
              </a:rPr>
              <a:t> ítem. </a:t>
            </a:r>
            <a:r>
              <a:rPr lang="es-ES" sz="1800" err="1">
                <a:solidFill>
                  <a:srgbClr val="2F303A"/>
                </a:solidFill>
                <a:latin typeface="Poppins ExtraLight" pitchFamily="2" charset="77"/>
                <a:cs typeface="Poppins ExtraLight" pitchFamily="2" charset="77"/>
              </a:rPr>
              <a:t>Inside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outside</a:t>
            </a:r>
            <a:endParaRPr lang="es-ES" sz="18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quitar el estilo por defecto:</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A9245D5A-BD9D-4A97-AA44-2A5E17F55A47}"/>
              </a:ext>
            </a:extLst>
          </p:cNvPr>
          <p:cNvSpPr/>
          <p:nvPr/>
        </p:nvSpPr>
        <p:spPr>
          <a:xfrm>
            <a:off x="1200239" y="215554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type position image;</a:t>
            </a:r>
          </a:p>
        </p:txBody>
      </p:sp>
      <p:sp>
        <p:nvSpPr>
          <p:cNvPr id="7" name="Rectángulo 6">
            <a:extLst>
              <a:ext uri="{FF2B5EF4-FFF2-40B4-BE49-F238E27FC236}">
                <a16:creationId xmlns:a16="http://schemas.microsoft.com/office/drawing/2014/main" id="{5B25E093-F442-4BD4-9EAC-A40507EE0EFD}"/>
              </a:ext>
            </a:extLst>
          </p:cNvPr>
          <p:cNvSpPr/>
          <p:nvPr/>
        </p:nvSpPr>
        <p:spPr>
          <a:xfrm>
            <a:off x="1200238" y="291523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square inside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("sqpurple.gif");</a:t>
            </a:r>
          </a:p>
        </p:txBody>
      </p:sp>
      <p:sp>
        <p:nvSpPr>
          <p:cNvPr id="8" name="Rectángulo 7">
            <a:extLst>
              <a:ext uri="{FF2B5EF4-FFF2-40B4-BE49-F238E27FC236}">
                <a16:creationId xmlns:a16="http://schemas.microsoft.com/office/drawing/2014/main" id="{C31AC526-D9FC-4EC7-96F0-FBC818B9E049}"/>
              </a:ext>
            </a:extLst>
          </p:cNvPr>
          <p:cNvSpPr/>
          <p:nvPr/>
        </p:nvSpPr>
        <p:spPr>
          <a:xfrm>
            <a:off x="1200237" y="581163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ul { list-style-type: none; margin: 0; padding: 0; }</a:t>
            </a:r>
          </a:p>
        </p:txBody>
      </p:sp>
      <p:sp>
        <p:nvSpPr>
          <p:cNvPr id="9" name="TextBox 8">
            <a:extLst>
              <a:ext uri="{FF2B5EF4-FFF2-40B4-BE49-F238E27FC236}">
                <a16:creationId xmlns:a16="http://schemas.microsoft.com/office/drawing/2014/main" id="{B1A051D1-2109-4C2B-8047-0D47C5FC8A1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495610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0DF1841B-1ABE-4092-85E8-F63EAC6D1F6C}"/>
              </a:ext>
            </a:extLst>
          </p:cNvPr>
          <p:cNvSpPr/>
          <p:nvPr/>
        </p:nvSpPr>
        <p:spPr bwMode="auto">
          <a:xfrm>
            <a:off x="0" y="-3015"/>
            <a:ext cx="12436475" cy="7104697"/>
          </a:xfrm>
          <a:prstGeom prst="rect">
            <a:avLst/>
          </a:prstGeom>
          <a:gradFill flip="none" rotWithShape="1">
            <a:gsLst>
              <a:gs pos="0">
                <a:srgbClr val="FFD200"/>
              </a:gs>
              <a:gs pos="100000">
                <a:srgbClr val="FD950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FCC910"/>
              </a:soli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98DD5D91-B692-4343-BDD5-944B9904E10B}"/>
              </a:ext>
            </a:extLst>
          </p:cNvPr>
          <p:cNvSpPr/>
          <p:nvPr/>
        </p:nvSpPr>
        <p:spPr>
          <a:xfrm>
            <a:off x="457841" y="312235"/>
            <a:ext cx="3048000" cy="3213727"/>
          </a:xfrm>
          <a:prstGeom prst="rect">
            <a:avLst/>
          </a:prstGeom>
        </p:spPr>
        <p:txBody>
          <a:bodyPr wrap="square">
            <a:spAutoFit/>
          </a:bodyPr>
          <a:lstStyle/>
          <a:p>
            <a:r>
              <a:rPr lang="es-ES" sz="20000">
                <a:solidFill>
                  <a:schemeClr val="tx2">
                    <a:lumMod val="10000"/>
                    <a:alpha val="5000"/>
                  </a:schemeClr>
                </a:solidFill>
                <a:latin typeface="Playfair Display Black" panose="00000A00000000000000" pitchFamily="2" charset="0"/>
              </a:rPr>
              <a:t>A</a:t>
            </a:r>
          </a:p>
        </p:txBody>
      </p:sp>
      <p:sp>
        <p:nvSpPr>
          <p:cNvPr id="10" name="Title 1">
            <a:extLst>
              <a:ext uri="{FF2B5EF4-FFF2-40B4-BE49-F238E27FC236}">
                <a16:creationId xmlns:a16="http://schemas.microsoft.com/office/drawing/2014/main" id="{4973AF34-DBCB-4E70-A4EC-404C75DFE1D8}"/>
              </a:ext>
            </a:extLst>
          </p:cNvPr>
          <p:cNvSpPr txBox="1">
            <a:spLocks/>
          </p:cNvSpPr>
          <p:nvPr/>
        </p:nvSpPr>
        <p:spPr>
          <a:xfrm>
            <a:off x="1196399" y="2133162"/>
            <a:ext cx="5322959" cy="782051"/>
          </a:xfrm>
          <a:prstGeom prst="rect">
            <a:avLst/>
          </a:prstGeom>
        </p:spPr>
        <p:txBody>
          <a:bodyPr/>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b="1">
                <a:solidFill>
                  <a:srgbClr val="222222"/>
                </a:solidFill>
                <a:latin typeface="Poppins SemiBold" pitchFamily="2" charset="77"/>
                <a:cs typeface="Poppins SemiBold" pitchFamily="2" charset="77"/>
              </a:rPr>
              <a:t>Agenda</a:t>
            </a:r>
            <a:br>
              <a:rPr lang="it-IT" sz="4800" b="1">
                <a:latin typeface="Poppins SemiBold" pitchFamily="2" charset="77"/>
                <a:cs typeface="Poppins SemiBold" pitchFamily="2" charset="77"/>
              </a:rPr>
            </a:br>
            <a:endParaRPr lang="it-IT" sz="4800" b="1">
              <a:solidFill>
                <a:srgbClr val="FFFFFF"/>
              </a:solidFill>
              <a:latin typeface="Poppins SemiBold" pitchFamily="2" charset="77"/>
              <a:cs typeface="Poppins SemiBold" pitchFamily="2" charset="77"/>
            </a:endParaRPr>
          </a:p>
        </p:txBody>
      </p:sp>
      <p:sp>
        <p:nvSpPr>
          <p:cNvPr id="12" name="CuadroTexto 11">
            <a:extLst>
              <a:ext uri="{FF2B5EF4-FFF2-40B4-BE49-F238E27FC236}">
                <a16:creationId xmlns:a16="http://schemas.microsoft.com/office/drawing/2014/main" id="{10B741D2-AE9D-4E59-84C6-39BED4D3C039}"/>
              </a:ext>
            </a:extLst>
          </p:cNvPr>
          <p:cNvSpPr txBox="1"/>
          <p:nvPr/>
        </p:nvSpPr>
        <p:spPr>
          <a:xfrm>
            <a:off x="786637" y="4076551"/>
            <a:ext cx="2778856"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¿Qué es CSS?</a:t>
            </a:r>
          </a:p>
        </p:txBody>
      </p:sp>
      <p:pic>
        <p:nvPicPr>
          <p:cNvPr id="16" name="Imagen 15">
            <a:extLst>
              <a:ext uri="{FF2B5EF4-FFF2-40B4-BE49-F238E27FC236}">
                <a16:creationId xmlns:a16="http://schemas.microsoft.com/office/drawing/2014/main" id="{B4713A48-939A-4253-BF4B-066FCE2B78F9}"/>
              </a:ext>
            </a:extLst>
          </p:cNvPr>
          <p:cNvPicPr>
            <a:picLocks noChangeAspect="1"/>
          </p:cNvPicPr>
          <p:nvPr/>
        </p:nvPicPr>
        <p:blipFill>
          <a:blip r:embed="rId3"/>
          <a:stretch>
            <a:fillRect/>
          </a:stretch>
        </p:blipFill>
        <p:spPr>
          <a:xfrm>
            <a:off x="1843568" y="3411556"/>
            <a:ext cx="664995" cy="664995"/>
          </a:xfrm>
          <a:prstGeom prst="rect">
            <a:avLst/>
          </a:prstGeom>
        </p:spPr>
      </p:pic>
      <p:sp>
        <p:nvSpPr>
          <p:cNvPr id="11" name="CuadroTexto 10">
            <a:extLst>
              <a:ext uri="{FF2B5EF4-FFF2-40B4-BE49-F238E27FC236}">
                <a16:creationId xmlns:a16="http://schemas.microsoft.com/office/drawing/2014/main" id="{D5866A60-EDB0-4283-BA30-5DB312932F22}"/>
              </a:ext>
            </a:extLst>
          </p:cNvPr>
          <p:cNvSpPr txBox="1"/>
          <p:nvPr/>
        </p:nvSpPr>
        <p:spPr>
          <a:xfrm>
            <a:off x="2677631" y="5551395"/>
            <a:ext cx="3714981" cy="603242"/>
          </a:xfrm>
          <a:prstGeom prst="rect">
            <a:avLst/>
          </a:prstGeom>
          <a:noFill/>
        </p:spPr>
        <p:txBody>
          <a:bodyPr wrap="square" lIns="182880" tIns="146304" rIns="182880" bIns="146304" rtlCol="0">
            <a:spAutoFit/>
          </a:bodyPr>
          <a:lstStyle/>
          <a:p>
            <a:pP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Selectores y propiedades</a:t>
            </a:r>
          </a:p>
        </p:txBody>
      </p:sp>
      <p:pic>
        <p:nvPicPr>
          <p:cNvPr id="7" name="Imagen 6">
            <a:extLst>
              <a:ext uri="{FF2B5EF4-FFF2-40B4-BE49-F238E27FC236}">
                <a16:creationId xmlns:a16="http://schemas.microsoft.com/office/drawing/2014/main" id="{1BA2518C-2B93-4E57-ACAB-D902BBCB45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6644" y="4884509"/>
            <a:ext cx="666886" cy="666886"/>
          </a:xfrm>
          <a:prstGeom prst="rect">
            <a:avLst/>
          </a:prstGeom>
        </p:spPr>
      </p:pic>
      <p:sp>
        <p:nvSpPr>
          <p:cNvPr id="13" name="CuadroTexto 12">
            <a:extLst>
              <a:ext uri="{FF2B5EF4-FFF2-40B4-BE49-F238E27FC236}">
                <a16:creationId xmlns:a16="http://schemas.microsoft.com/office/drawing/2014/main" id="{702B1FBB-C5AC-4C93-AD83-D579C34D08D2}"/>
              </a:ext>
            </a:extLst>
          </p:cNvPr>
          <p:cNvSpPr txBox="1"/>
          <p:nvPr/>
        </p:nvSpPr>
        <p:spPr>
          <a:xfrm>
            <a:off x="4977684" y="3912705"/>
            <a:ext cx="425992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Modelo de cajas</a:t>
            </a:r>
          </a:p>
        </p:txBody>
      </p:sp>
      <p:sp>
        <p:nvSpPr>
          <p:cNvPr id="17" name="CuadroTexto 16">
            <a:extLst>
              <a:ext uri="{FF2B5EF4-FFF2-40B4-BE49-F238E27FC236}">
                <a16:creationId xmlns:a16="http://schemas.microsoft.com/office/drawing/2014/main" id="{2EA2F0C4-6E90-4D5A-A58E-232FD2BD427F}"/>
              </a:ext>
            </a:extLst>
          </p:cNvPr>
          <p:cNvSpPr txBox="1"/>
          <p:nvPr/>
        </p:nvSpPr>
        <p:spPr>
          <a:xfrm>
            <a:off x="7255513" y="5588414"/>
            <a:ext cx="505373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Flex-box</a:t>
            </a: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8820" y="3277353"/>
            <a:ext cx="635351" cy="635351"/>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8043" y="4766915"/>
            <a:ext cx="808671" cy="784480"/>
          </a:xfrm>
          <a:prstGeom prst="rect">
            <a:avLst/>
          </a:prstGeom>
        </p:spPr>
      </p:pic>
      <p:sp>
        <p:nvSpPr>
          <p:cNvPr id="15" name="TextBox 14">
            <a:extLst>
              <a:ext uri="{FF2B5EF4-FFF2-40B4-BE49-F238E27FC236}">
                <a16:creationId xmlns:a16="http://schemas.microsoft.com/office/drawing/2014/main" id="{73A49513-C578-4E78-8BA7-097D9A692DB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7695345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95443"/>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tabla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si los bordes del interior de la tabla se deben convertir en uno solo.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Vertical-</a:t>
            </a:r>
            <a:r>
              <a:rPr lang="es-ES" sz="1800" b="1" err="1">
                <a:solidFill>
                  <a:srgbClr val="2F303A"/>
                </a:solidFill>
                <a:latin typeface="Poppins ExtraLight" pitchFamily="2" charset="77"/>
                <a:cs typeface="Poppins ExtraLight" pitchFamily="2" charset="77"/>
              </a:rPr>
              <a:t>align</a:t>
            </a:r>
            <a:r>
              <a:rPr lang="es-ES" sz="1800">
                <a:solidFill>
                  <a:srgbClr val="2F303A"/>
                </a:solidFill>
                <a:latin typeface="Poppins ExtraLight" pitchFamily="2" charset="77"/>
                <a:cs typeface="Poppins ExtraLight" pitchFamily="2" charset="77"/>
              </a:rPr>
              <a:t>: alineación vertical de los elementos dentro de los campos de la tabla. Esta propiedad se encuentra en otro tipo de elementos con un display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que ya veremos más adelante.</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Border-spacing</a:t>
            </a:r>
            <a:r>
              <a:rPr lang="es-ES" sz="1800">
                <a:solidFill>
                  <a:srgbClr val="2F303A"/>
                </a:solidFill>
                <a:latin typeface="Poppins ExtraLight" pitchFamily="2" charset="77"/>
                <a:cs typeface="Poppins ExtraLight" pitchFamily="2" charset="77"/>
              </a:rPr>
              <a:t>: distancia entre los bordes de celdas adyacentes.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Caption-side</a:t>
            </a:r>
            <a:r>
              <a:rPr lang="es-ES" sz="1800">
                <a:solidFill>
                  <a:srgbClr val="2F303A"/>
                </a:solidFill>
                <a:latin typeface="Poppins ExtraLight" pitchFamily="2" charset="77"/>
                <a:cs typeface="Poppins ExtraLight" pitchFamily="2" charset="77"/>
              </a:rPr>
              <a:t>: indica dónde se situará el </a:t>
            </a:r>
            <a:r>
              <a:rPr lang="es-ES" sz="1800" err="1">
                <a:solidFill>
                  <a:srgbClr val="2F303A"/>
                </a:solidFill>
                <a:latin typeface="Poppins ExtraLight" pitchFamily="2" charset="77"/>
                <a:cs typeface="Poppins ExtraLight" pitchFamily="2" charset="77"/>
              </a:rPr>
              <a:t>caption</a:t>
            </a:r>
            <a:r>
              <a:rPr lang="es-ES" sz="1800">
                <a:solidFill>
                  <a:srgbClr val="2F303A"/>
                </a:solidFill>
                <a:latin typeface="Poppins ExtraLight" pitchFamily="2" charset="77"/>
                <a:cs typeface="Poppins ExtraLight" pitchFamily="2" charset="77"/>
              </a:rPr>
              <a:t> de la tabla respecto a la misma. top | </a:t>
            </a:r>
            <a:r>
              <a:rPr lang="es-ES" sz="1800" err="1">
                <a:solidFill>
                  <a:srgbClr val="2F303A"/>
                </a:solidFill>
                <a:latin typeface="Poppins ExtraLight" pitchFamily="2" charset="77"/>
                <a:cs typeface="Poppins ExtraLight" pitchFamily="2" charset="77"/>
              </a:rPr>
              <a:t>bottom</a:t>
            </a:r>
            <a:endParaRPr lang="es-ES" sz="18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Empty-cells</a:t>
            </a:r>
            <a:r>
              <a:rPr lang="es-ES" sz="1800">
                <a:solidFill>
                  <a:srgbClr val="2F303A"/>
                </a:solidFill>
                <a:latin typeface="Poppins ExtraLight" pitchFamily="2" charset="77"/>
                <a:cs typeface="Poppins ExtraLight" pitchFamily="2" charset="77"/>
              </a:rPr>
              <a:t>: da la opción de eliminar el </a:t>
            </a:r>
            <a:r>
              <a:rPr lang="es-ES" sz="1800" err="1">
                <a:solidFill>
                  <a:srgbClr val="2F303A"/>
                </a:solidFill>
                <a:latin typeface="Poppins ExtraLight" pitchFamily="2" charset="77"/>
                <a:cs typeface="Poppins ExtraLight" pitchFamily="2" charset="77"/>
              </a:rPr>
              <a:t>background</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en las celdas vacías de una tabla. Incompatible con </a:t>
            </a:r>
            <a:r>
              <a:rPr lang="es-ES" sz="1800"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hide</a:t>
            </a:r>
            <a:r>
              <a:rPr lang="es-ES" sz="1800">
                <a:solidFill>
                  <a:srgbClr val="2F303A"/>
                </a:solidFill>
                <a:latin typeface="Poppins ExtraLight" pitchFamily="2" charset="77"/>
                <a:cs typeface="Poppins ExtraLight" pitchFamily="2" charset="77"/>
              </a:rPr>
              <a:t> | show</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TextBox 4">
            <a:extLst>
              <a:ext uri="{FF2B5EF4-FFF2-40B4-BE49-F238E27FC236}">
                <a16:creationId xmlns:a16="http://schemas.microsoft.com/office/drawing/2014/main" id="{6FEA5561-579F-4657-BFC3-0CDBF0F433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526384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Transform</a:t>
            </a:r>
            <a:r>
              <a:rPr lang="es-ES" sz="1600">
                <a:solidFill>
                  <a:srgbClr val="2F303A"/>
                </a:solidFill>
                <a:latin typeface="Poppins ExtraLight" pitchFamily="2" charset="77"/>
                <a:cs typeface="Poppins ExtraLight" pitchFamily="2" charset="77"/>
              </a:rPr>
              <a:t>: propiedad avanzada que permite infinidad de usos: escalar, mover, rotar y modificar elementos. Funciona por una serie de métodos que tienen sus propias normas y tiene un método </a:t>
            </a:r>
            <a:r>
              <a:rPr lang="es-ES" sz="1600" b="1" err="1">
                <a:solidFill>
                  <a:srgbClr val="2F303A"/>
                </a:solidFill>
                <a:latin typeface="Poppins ExtraLight" pitchFamily="2" charset="77"/>
                <a:cs typeface="Poppins ExtraLight" pitchFamily="2" charset="77"/>
              </a:rPr>
              <a:t>matrix</a:t>
            </a:r>
            <a:r>
              <a:rPr lang="es-ES" sz="1600" b="1">
                <a:solidFill>
                  <a:srgbClr val="2F303A"/>
                </a:solidFill>
                <a:latin typeface="Poppins ExtraLight" pitchFamily="2" charset="77"/>
                <a:cs typeface="Poppins ExtraLight" pitchFamily="2" charset="77"/>
              </a:rPr>
              <a:t>() </a:t>
            </a:r>
            <a:r>
              <a:rPr lang="es-ES" sz="1600">
                <a:solidFill>
                  <a:srgbClr val="2F303A"/>
                </a:solidFill>
                <a:latin typeface="Poppins ExtraLight" pitchFamily="2" charset="77"/>
                <a:cs typeface="Poppins ExtraLight" pitchFamily="2" charset="77"/>
              </a:rPr>
              <a:t>que actúa como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Hay métodos para 2D y 3D.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8100E45D-3A54-4F79-A33C-E6784ED1B804}"/>
              </a:ext>
            </a:extLst>
          </p:cNvPr>
          <p:cNvSpPr/>
          <p:nvPr/>
        </p:nvSpPr>
        <p:spPr>
          <a:xfrm>
            <a:off x="1200239" y="3440784"/>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translate(50px, 100px);</a:t>
            </a:r>
          </a:p>
        </p:txBody>
      </p:sp>
      <p:sp>
        <p:nvSpPr>
          <p:cNvPr id="7" name="Rectángulo 6">
            <a:extLst>
              <a:ext uri="{FF2B5EF4-FFF2-40B4-BE49-F238E27FC236}">
                <a16:creationId xmlns:a16="http://schemas.microsoft.com/office/drawing/2014/main" id="{5EF3CA05-480A-4132-BDBE-5EC2690DE8C7}"/>
              </a:ext>
            </a:extLst>
          </p:cNvPr>
          <p:cNvSpPr/>
          <p:nvPr/>
        </p:nvSpPr>
        <p:spPr>
          <a:xfrm>
            <a:off x="1200239" y="423522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rotate(20deg);</a:t>
            </a:r>
          </a:p>
        </p:txBody>
      </p:sp>
      <p:sp>
        <p:nvSpPr>
          <p:cNvPr id="8" name="Rectángulo 7">
            <a:extLst>
              <a:ext uri="{FF2B5EF4-FFF2-40B4-BE49-F238E27FC236}">
                <a16:creationId xmlns:a16="http://schemas.microsoft.com/office/drawing/2014/main" id="{D023A637-8F0A-4208-8538-E8DD9DB88579}"/>
              </a:ext>
            </a:extLst>
          </p:cNvPr>
          <p:cNvSpPr/>
          <p:nvPr/>
        </p:nvSpPr>
        <p:spPr>
          <a:xfrm>
            <a:off x="1200239" y="504689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scale(2, 3);</a:t>
            </a:r>
          </a:p>
        </p:txBody>
      </p:sp>
      <p:sp>
        <p:nvSpPr>
          <p:cNvPr id="9" name="Rectángulo 8">
            <a:extLst>
              <a:ext uri="{FF2B5EF4-FFF2-40B4-BE49-F238E27FC236}">
                <a16:creationId xmlns:a16="http://schemas.microsoft.com/office/drawing/2014/main" id="{02D09C6C-98BA-4E9E-A8D8-FB7D733513A5}"/>
              </a:ext>
            </a:extLst>
          </p:cNvPr>
          <p:cNvSpPr/>
          <p:nvPr/>
        </p:nvSpPr>
        <p:spPr>
          <a:xfrm>
            <a:off x="1200239" y="584145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skew(20deg, 10deg);</a:t>
            </a:r>
          </a:p>
        </p:txBody>
      </p:sp>
      <p:sp>
        <p:nvSpPr>
          <p:cNvPr id="10" name="TextBox 9">
            <a:extLst>
              <a:ext uri="{FF2B5EF4-FFF2-40B4-BE49-F238E27FC236}">
                <a16:creationId xmlns:a16="http://schemas.microsoft.com/office/drawing/2014/main" id="{19328394-7700-415D-9A9A-CABB34FA71C0}"/>
              </a:ext>
            </a:extLst>
          </p:cNvPr>
          <p:cNvSpPr txBox="1"/>
          <p:nvPr/>
        </p:nvSpPr>
        <p:spPr>
          <a:xfrm>
            <a:off x="9266739" y="647094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2095252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232680"/>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Transition</a:t>
            </a:r>
            <a:r>
              <a:rPr lang="es-ES" sz="1600">
                <a:solidFill>
                  <a:srgbClr val="2F303A"/>
                </a:solidFill>
                <a:latin typeface="Poppins ExtraLight" pitchFamily="2" charset="77"/>
                <a:cs typeface="Poppins ExtraLight" pitchFamily="2" charset="77"/>
              </a:rPr>
              <a:t>: nos permite crear una transición o cambio suave entre estados en distintas propiedades de los elementos, o en todas. Por ejemplo, en un enlace, hacer que el cambio de color entre el estado normal y el </a:t>
            </a:r>
            <a:r>
              <a:rPr lang="es-ES" sz="1600" err="1">
                <a:solidFill>
                  <a:srgbClr val="2F303A"/>
                </a:solidFill>
                <a:latin typeface="Poppins ExtraLight" pitchFamily="2" charset="77"/>
                <a:cs typeface="Poppins ExtraLight" pitchFamily="2" charset="77"/>
              </a:rPr>
              <a:t>hover</a:t>
            </a:r>
            <a:r>
              <a:rPr lang="es-ES" sz="1600">
                <a:solidFill>
                  <a:srgbClr val="2F303A"/>
                </a:solidFill>
                <a:latin typeface="Poppins ExtraLight" pitchFamily="2" charset="77"/>
                <a:cs typeface="Poppins ExtraLight" pitchFamily="2" charset="77"/>
              </a:rPr>
              <a:t> se suavice. Para ello, utiliza una serie de propiedades, siendo la más importante el tiempo que pasará entre un estado y otro (</a:t>
            </a:r>
            <a:r>
              <a:rPr lang="es-ES" sz="1600" b="1" err="1">
                <a:solidFill>
                  <a:srgbClr val="2F303A"/>
                </a:solidFill>
                <a:latin typeface="Poppins ExtraLight" pitchFamily="2" charset="77"/>
                <a:cs typeface="Poppins ExtraLight" pitchFamily="2" charset="77"/>
              </a:rPr>
              <a:t>duration</a:t>
            </a:r>
            <a:r>
              <a:rPr lang="es-ES" sz="1600">
                <a:solidFill>
                  <a:srgbClr val="2F303A"/>
                </a:solidFill>
                <a:latin typeface="Poppins ExtraLight" pitchFamily="2" charset="77"/>
                <a:cs typeface="Poppins ExtraLight" pitchFamily="2" charset="77"/>
              </a:rPr>
              <a:t>) y la propiedad a la que hará referencia (</a:t>
            </a:r>
            <a:r>
              <a:rPr lang="es-ES" sz="1600" b="1" err="1">
                <a:solidFill>
                  <a:srgbClr val="2F303A"/>
                </a:solidFill>
                <a:latin typeface="Poppins ExtraLight" pitchFamily="2" charset="77"/>
                <a:cs typeface="Poppins ExtraLight" pitchFamily="2" charset="77"/>
              </a:rPr>
              <a:t>property</a:t>
            </a:r>
            <a:r>
              <a:rPr lang="es-ES" sz="1600">
                <a:solidFill>
                  <a:srgbClr val="2F303A"/>
                </a:solidFill>
                <a:latin typeface="Poppins ExtraLight" pitchFamily="2" charset="77"/>
                <a:cs typeface="Poppins ExtraLight" pitchFamily="2" charset="77"/>
              </a:rPr>
              <a:t>). Con </a:t>
            </a:r>
            <a:r>
              <a:rPr lang="es-ES" sz="1600" b="1">
                <a:solidFill>
                  <a:srgbClr val="2F303A"/>
                </a:solidFill>
                <a:latin typeface="Poppins ExtraLight" pitchFamily="2" charset="77"/>
                <a:cs typeface="Poppins ExtraLight" pitchFamily="2" charset="77"/>
              </a:rPr>
              <a:t>timing-</a:t>
            </a:r>
            <a:r>
              <a:rPr lang="es-ES" sz="1600" b="1" err="1">
                <a:solidFill>
                  <a:srgbClr val="2F303A"/>
                </a:solidFill>
                <a:latin typeface="Poppins ExtraLight" pitchFamily="2" charset="77"/>
                <a:cs typeface="Poppins ExtraLight" pitchFamily="2" charset="77"/>
              </a:rPr>
              <a:t>function</a:t>
            </a:r>
            <a:r>
              <a:rPr lang="es-ES" sz="1600">
                <a:solidFill>
                  <a:srgbClr val="2F303A"/>
                </a:solidFill>
                <a:latin typeface="Poppins ExtraLight" pitchFamily="2" charset="77"/>
                <a:cs typeface="Poppins ExtraLight" pitchFamily="2" charset="77"/>
              </a:rPr>
              <a:t>, tenemos una serie de funciones para que el paso de un estado a otro se haga a distintas velocidades (p. ej. más rápido primero… ) y con </a:t>
            </a:r>
            <a:r>
              <a:rPr lang="es-ES" sz="1600" b="1" err="1">
                <a:solidFill>
                  <a:srgbClr val="2F303A"/>
                </a:solidFill>
                <a:latin typeface="Poppins ExtraLight" pitchFamily="2" charset="77"/>
                <a:cs typeface="Poppins ExtraLight" pitchFamily="2" charset="77"/>
              </a:rPr>
              <a:t>delay</a:t>
            </a:r>
            <a:r>
              <a:rPr lang="es-ES" sz="1600">
                <a:solidFill>
                  <a:srgbClr val="2F303A"/>
                </a:solidFill>
                <a:latin typeface="Poppins ExtraLight" pitchFamily="2" charset="77"/>
                <a:cs typeface="Poppins ExtraLight" pitchFamily="2" charset="77"/>
              </a:rPr>
              <a:t>, podemos dejar un tiempo antes de comenzar la transición.</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4903910"/>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property duration timing-function delay;</a:t>
            </a:r>
          </a:p>
        </p:txBody>
      </p:sp>
      <p:sp>
        <p:nvSpPr>
          <p:cNvPr id="11" name="Rectángulo 10">
            <a:extLst>
              <a:ext uri="{FF2B5EF4-FFF2-40B4-BE49-F238E27FC236}">
                <a16:creationId xmlns:a16="http://schemas.microsoft.com/office/drawing/2014/main" id="{D32002D8-F32D-4CF3-B484-CD32C7E70DF6}"/>
              </a:ext>
            </a:extLst>
          </p:cNvPr>
          <p:cNvSpPr/>
          <p:nvPr/>
        </p:nvSpPr>
        <p:spPr>
          <a:xfrm>
            <a:off x="1200239" y="568405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width 2s linear 1s;</a:t>
            </a:r>
          </a:p>
        </p:txBody>
      </p:sp>
      <p:sp>
        <p:nvSpPr>
          <p:cNvPr id="7" name="TextBox 6">
            <a:extLst>
              <a:ext uri="{FF2B5EF4-FFF2-40B4-BE49-F238E27FC236}">
                <a16:creationId xmlns:a16="http://schemas.microsoft.com/office/drawing/2014/main" id="{9171A294-E6C0-4029-AE8A-ED662A9A3AC2}"/>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751747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Animations</a:t>
            </a:r>
            <a:r>
              <a:rPr lang="es-ES" sz="1600">
                <a:solidFill>
                  <a:srgbClr val="2F303A"/>
                </a:solidFill>
                <a:latin typeface="Poppins ExtraLight" pitchFamily="2" charset="77"/>
                <a:cs typeface="Poppins ExtraLight" pitchFamily="2" charset="77"/>
              </a:rPr>
              <a:t>: permite realizar animaciones personalizadas en los elementos, sin necesidad de que haya una variación de estado. Se crea la animación con la regla </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keyframes</a:t>
            </a:r>
            <a:r>
              <a:rPr lang="es-ES" sz="1600">
                <a:solidFill>
                  <a:srgbClr val="2F303A"/>
                </a:solidFill>
                <a:latin typeface="Poppins ExtraLight" pitchFamily="2" charset="77"/>
                <a:cs typeface="Poppins ExtraLight" pitchFamily="2" charset="77"/>
              </a:rPr>
              <a:t>, donde se le da un nombre, y luego se puede usar esa animación en distintos elementos a través del nombre.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3398873"/>
            <a:ext cx="5017998" cy="2482044"/>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@keyframes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0%   { background-color: red;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25%  { background-color: yellow;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50%  { background-color: blue;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100% { background-color: green;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D32002D8-F32D-4CF3-B484-CD32C7E70DF6}"/>
              </a:ext>
            </a:extLst>
          </p:cNvPr>
          <p:cNvSpPr/>
          <p:nvPr/>
        </p:nvSpPr>
        <p:spPr>
          <a:xfrm>
            <a:off x="6616166" y="3398873"/>
            <a:ext cx="5017998"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animation-name: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animation-duration: 4s;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animation-delay: 2s;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animation-iteration-count: infinite;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animation-direction: alternate;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animation-timing-function: linear;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0C72629B-AA36-4001-AD82-7BDF7122BD11}"/>
              </a:ext>
            </a:extLst>
          </p:cNvPr>
          <p:cNvSpPr txBox="1"/>
          <p:nvPr/>
        </p:nvSpPr>
        <p:spPr>
          <a:xfrm>
            <a:off x="9432435" y="655039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785147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720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Algunas de estas propiedades no son soportadas adecuadamente por navegadores antiguos y en algunos modernos. Para eso se crearon los </a:t>
            </a:r>
            <a:r>
              <a:rPr lang="es-ES" sz="2000" err="1">
                <a:solidFill>
                  <a:srgbClr val="2F303A"/>
                </a:solidFill>
                <a:latin typeface="Poppins ExtraLight" pitchFamily="2" charset="77"/>
                <a:cs typeface="Poppins ExtraLight" pitchFamily="2" charset="77"/>
              </a:rPr>
              <a:t>vendors</a:t>
            </a:r>
            <a:r>
              <a:rPr lang="es-ES" sz="2000">
                <a:solidFill>
                  <a:srgbClr val="2F303A"/>
                </a:solidFill>
                <a:latin typeface="Poppins ExtraLight" pitchFamily="2" charset="77"/>
                <a:cs typeface="Poppins ExtraLight" pitchFamily="2" charset="77"/>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Vendors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8C3043FD-433B-40BA-B0AE-E9CDCD73817F}"/>
              </a:ext>
            </a:extLst>
          </p:cNvPr>
          <p:cNvSpPr/>
          <p:nvPr/>
        </p:nvSpPr>
        <p:spPr>
          <a:xfrm>
            <a:off x="1200238" y="2770801"/>
            <a:ext cx="6835397"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webkit</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moz</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ms</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-o-transition: all 4s ease;</a:t>
            </a:r>
          </a:p>
        </p:txBody>
      </p:sp>
      <p:sp>
        <p:nvSpPr>
          <p:cNvPr id="8" name="TextBox 7">
            <a:extLst>
              <a:ext uri="{FF2B5EF4-FFF2-40B4-BE49-F238E27FC236}">
                <a16:creationId xmlns:a16="http://schemas.microsoft.com/office/drawing/2014/main" id="{867D5BA7-5E69-4315-81C8-8A5B5C6FFE1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8579679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Modelo</a:t>
            </a:r>
            <a:r>
              <a:rPr lang="en-US" sz="4800" b="1">
                <a:solidFill>
                  <a:schemeClr val="bg1"/>
                </a:solidFill>
                <a:latin typeface="Poppins SemiBold" pitchFamily="2" charset="77"/>
                <a:cs typeface="Poppins SemiBold" pitchFamily="2" charset="77"/>
              </a:rPr>
              <a:t> de</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cajas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8" name="Imagen 7">
            <a:extLst>
              <a:ext uri="{FF2B5EF4-FFF2-40B4-BE49-F238E27FC236}">
                <a16:creationId xmlns:a16="http://schemas.microsoft.com/office/drawing/2014/main" id="{63C97E2A-D258-4CD9-8303-5886917A1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32" y="2103097"/>
            <a:ext cx="763502" cy="763502"/>
          </a:xfrm>
          <a:prstGeom prst="rect">
            <a:avLst/>
          </a:prstGeom>
        </p:spPr>
      </p:pic>
      <p:pic>
        <p:nvPicPr>
          <p:cNvPr id="11" name="Imagen 10">
            <a:extLst>
              <a:ext uri="{FF2B5EF4-FFF2-40B4-BE49-F238E27FC236}">
                <a16:creationId xmlns:a16="http://schemas.microsoft.com/office/drawing/2014/main" id="{A4E625C8-6387-4AF6-9E2C-8F46E788C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444" y="534592"/>
            <a:ext cx="5782327" cy="5782327"/>
          </a:xfrm>
          <a:prstGeom prst="rect">
            <a:avLst/>
          </a:prstGeom>
        </p:spPr>
      </p:pic>
      <p:sp>
        <p:nvSpPr>
          <p:cNvPr id="9" name="TextBox 8">
            <a:extLst>
              <a:ext uri="{FF2B5EF4-FFF2-40B4-BE49-F238E27FC236}">
                <a16:creationId xmlns:a16="http://schemas.microsoft.com/office/drawing/2014/main" id="{46DF1509-C935-4C5A-BAB9-F92A845A182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9224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306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 la hora de diseñar el estilo de una web, tenemos que configurar mentalmente como vamos a dividir o distribuir los elementos dentro de la vista. Aquí es donde entra el modelo de cajas, que considera aunar los elementos HTML como si fueran cajas de contenido. Esto nos da otras propiedades CSS: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Margin</a:t>
            </a:r>
            <a:r>
              <a:rPr lang="es-ES" sz="1600">
                <a:solidFill>
                  <a:srgbClr val="2F303A"/>
                </a:solidFill>
                <a:latin typeface="Poppins ExtraLight" pitchFamily="2" charset="77"/>
                <a:cs typeface="Poppins ExtraLight" pitchFamily="2" charset="77"/>
              </a:rPr>
              <a:t>: un espacio en blanco fuera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unas cajas de otras.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Padding</a:t>
            </a:r>
            <a:r>
              <a:rPr lang="es-ES" sz="1600">
                <a:solidFill>
                  <a:srgbClr val="2F303A"/>
                </a:solidFill>
                <a:latin typeface="Poppins ExtraLight" pitchFamily="2" charset="77"/>
                <a:cs typeface="Poppins ExtraLight" pitchFamily="2" charset="77"/>
              </a:rPr>
              <a:t>: un espacio en blanco dentro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el borde del contenido.</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que delimite la caja.</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Outline</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más allá del borde.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Modelo de</a:t>
            </a:r>
            <a:r>
              <a:rPr lang="es-ES_tradnl" sz="4000">
                <a:solidFill>
                  <a:srgbClr val="FFB900"/>
                </a:solidFill>
                <a:latin typeface="Poppins SemiBold" panose="00000700000000000000" pitchFamily="2" charset="0"/>
                <a:cs typeface="Poppins SemiBold" panose="00000700000000000000" pitchFamily="2" charset="0"/>
              </a:rPr>
              <a:t> cajas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7" name="Imagen 6">
            <a:extLst>
              <a:ext uri="{FF2B5EF4-FFF2-40B4-BE49-F238E27FC236}">
                <a16:creationId xmlns:a16="http://schemas.microsoft.com/office/drawing/2014/main" id="{7A8218C2-4C0F-4D61-8E45-2C20CD3B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031" y="3280029"/>
            <a:ext cx="3335787" cy="3398796"/>
          </a:xfrm>
          <a:prstGeom prst="rect">
            <a:avLst/>
          </a:prstGeom>
        </p:spPr>
      </p:pic>
      <p:sp>
        <p:nvSpPr>
          <p:cNvPr id="8" name="TextBox 7">
            <a:extLst>
              <a:ext uri="{FF2B5EF4-FFF2-40B4-BE49-F238E27FC236}">
                <a16:creationId xmlns:a16="http://schemas.microsoft.com/office/drawing/2014/main" id="{D4F16BE0-6E2F-44B9-A21A-F31D3094369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2514968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089820"/>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Margin</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usan las unidades de medida que ya vimos. Para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tenemos una sintaxis similar, donde se nos permite dar un tamaño de trazo, un tipo de borde (</a:t>
            </a:r>
            <a:r>
              <a:rPr lang="es-ES" sz="1800" err="1">
                <a:solidFill>
                  <a:srgbClr val="2F303A"/>
                </a:solidFill>
                <a:latin typeface="Poppins ExtraLight" pitchFamily="2" charset="77"/>
                <a:cs typeface="Poppins ExtraLight" pitchFamily="2" charset="77"/>
              </a:rPr>
              <a:t>solid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dotted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dashed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double</a:t>
            </a:r>
            <a:r>
              <a:rPr lang="es-ES" sz="1800">
                <a:solidFill>
                  <a:srgbClr val="2F303A"/>
                </a:solidFill>
                <a:latin typeface="Poppins ExtraLight" pitchFamily="2" charset="77"/>
                <a:cs typeface="Poppins ExtraLight" pitchFamily="2" charset="77"/>
              </a:rPr>
              <a:t>…) y un color. La principal diferencia reside en que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no permite configurar cada lado de manera individual y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sí lo permite. Además, a falta de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tiene una </a:t>
            </a:r>
            <a:r>
              <a:rPr lang="es-ES" sz="1800" err="1">
                <a:solidFill>
                  <a:srgbClr val="2F303A"/>
                </a:solidFill>
                <a:latin typeface="Poppins ExtraLight" pitchFamily="2" charset="77"/>
                <a:cs typeface="Poppins ExtraLight" pitchFamily="2" charset="77"/>
              </a:rPr>
              <a:t>subpropiedad</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outline</a:t>
            </a:r>
            <a:r>
              <a:rPr lang="es-ES" sz="1800" b="1">
                <a:solidFill>
                  <a:srgbClr val="2F303A"/>
                </a:solidFill>
                <a:latin typeface="Poppins ExtraLight" pitchFamily="2" charset="77"/>
                <a:cs typeface="Poppins ExtraLight" pitchFamily="2" charset="77"/>
              </a:rPr>
              <a:t>-offset</a:t>
            </a:r>
            <a:r>
              <a:rPr lang="es-ES" sz="1800">
                <a:solidFill>
                  <a:srgbClr val="2F303A"/>
                </a:solidFill>
                <a:latin typeface="Poppins ExtraLight" pitchFamily="2" charset="77"/>
                <a:cs typeface="Poppins ExtraLight" pitchFamily="2" charset="77"/>
              </a:rPr>
              <a:t>, que permite dar un espacio en blanco entre el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de una caja.</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Border</a:t>
            </a:r>
            <a:r>
              <a:rPr lang="es-ES_tradnl" sz="4000">
                <a:solidFill>
                  <a:schemeClr val="tx1"/>
                </a:solidFill>
                <a:latin typeface="Poppins SemiBold" panose="00000700000000000000" pitchFamily="2" charset="0"/>
                <a:cs typeface="Poppins SemiBold" panose="00000700000000000000" pitchFamily="2" charset="0"/>
              </a:rPr>
              <a:t> 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outline</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8" name="Rectángulo 7">
            <a:extLst>
              <a:ext uri="{FF2B5EF4-FFF2-40B4-BE49-F238E27FC236}">
                <a16:creationId xmlns:a16="http://schemas.microsoft.com/office/drawing/2014/main" id="{77A1B3E4-88CC-4951-A3BA-9574B3EE95D7}"/>
              </a:ext>
            </a:extLst>
          </p:cNvPr>
          <p:cNvSpPr/>
          <p:nvPr/>
        </p:nvSpPr>
        <p:spPr>
          <a:xfrm>
            <a:off x="1200239" y="427653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border: 1px solid red;</a:t>
            </a:r>
          </a:p>
        </p:txBody>
      </p:sp>
      <p:sp>
        <p:nvSpPr>
          <p:cNvPr id="9" name="Rectángulo 8">
            <a:extLst>
              <a:ext uri="{FF2B5EF4-FFF2-40B4-BE49-F238E27FC236}">
                <a16:creationId xmlns:a16="http://schemas.microsoft.com/office/drawing/2014/main" id="{5DE0B7E2-0C9D-468B-A482-62E740D4560A}"/>
              </a:ext>
            </a:extLst>
          </p:cNvPr>
          <p:cNvSpPr/>
          <p:nvPr/>
        </p:nvSpPr>
        <p:spPr>
          <a:xfrm>
            <a:off x="1200239" y="5074087"/>
            <a:ext cx="7328125" cy="855958"/>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outline: 1px solid red;</a:t>
            </a:r>
            <a:br>
              <a:rPr lang="en-US" sz="1600" b="1">
                <a:latin typeface="Poppins ExtraLight" panose="00000300000000000000" pitchFamily="2" charset="0"/>
                <a:cs typeface="Poppins ExtraLight" panose="00000300000000000000" pitchFamily="2" charset="0"/>
              </a:rPr>
            </a:br>
            <a:r>
              <a:rPr lang="en-US" sz="1600" b="1">
                <a:latin typeface="Poppins ExtraLight" panose="00000300000000000000" pitchFamily="2" charset="0"/>
                <a:cs typeface="Poppins ExtraLight" panose="00000300000000000000" pitchFamily="2" charset="0"/>
              </a:rPr>
              <a:t>outline-offset: 15px;</a:t>
            </a:r>
          </a:p>
        </p:txBody>
      </p:sp>
      <p:sp>
        <p:nvSpPr>
          <p:cNvPr id="7" name="TextBox 6">
            <a:extLst>
              <a:ext uri="{FF2B5EF4-FFF2-40B4-BE49-F238E27FC236}">
                <a16:creationId xmlns:a16="http://schemas.microsoft.com/office/drawing/2014/main" id="{FA84C3F5-F7D8-4A19-9869-AFE8E56378A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7851292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258823"/>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se pueden usar para dar un ancho y un alto a los elementos o cajas de elementos. Hay que tener cuidado, ya que, cuando damos un ancho y un alto a una caja, se lo damos solo a su contenido, es decir, que si queremos asegurarnos de tomar todo lo que ocupa una caja concreta, habrá que sumarle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de la misma,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Width</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height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D41274A4-BD05-49EB-8003-43F33AADF996}"/>
              </a:ext>
            </a:extLst>
          </p:cNvPr>
          <p:cNvSpPr/>
          <p:nvPr/>
        </p:nvSpPr>
        <p:spPr>
          <a:xfrm>
            <a:off x="1200239" y="3445538"/>
            <a:ext cx="10577564" cy="578959"/>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400" b="1">
                <a:latin typeface="Poppins ExtraLight" panose="00000300000000000000" pitchFamily="2" charset="0"/>
                <a:cs typeface="Poppins ExtraLight" panose="00000300000000000000" pitchFamily="2" charset="0"/>
              </a:rPr>
              <a:t>Total width = width + left padding + right padding + left border + right border + left margin + right margin</a:t>
            </a:r>
          </a:p>
        </p:txBody>
      </p:sp>
      <p:pic>
        <p:nvPicPr>
          <p:cNvPr id="3" name="Imagen 2">
            <a:extLst>
              <a:ext uri="{FF2B5EF4-FFF2-40B4-BE49-F238E27FC236}">
                <a16:creationId xmlns:a16="http://schemas.microsoft.com/office/drawing/2014/main" id="{3A5F604A-2814-442A-A32D-A5EC20F24ACD}"/>
              </a:ext>
            </a:extLst>
          </p:cNvPr>
          <p:cNvPicPr>
            <a:picLocks noChangeAspect="1"/>
          </p:cNvPicPr>
          <p:nvPr/>
        </p:nvPicPr>
        <p:blipFill>
          <a:blip r:embed="rId3"/>
          <a:stretch>
            <a:fillRect/>
          </a:stretch>
        </p:blipFill>
        <p:spPr>
          <a:xfrm>
            <a:off x="2642320" y="4221883"/>
            <a:ext cx="7151833" cy="2268742"/>
          </a:xfrm>
          <a:prstGeom prst="rect">
            <a:avLst/>
          </a:prstGeom>
        </p:spPr>
      </p:pic>
      <p:sp>
        <p:nvSpPr>
          <p:cNvPr id="8" name="TextBox 7">
            <a:extLst>
              <a:ext uri="{FF2B5EF4-FFF2-40B4-BE49-F238E27FC236}">
                <a16:creationId xmlns:a16="http://schemas.microsoft.com/office/drawing/2014/main" id="{A28BB2C5-6CFC-4154-A402-09A25E9C213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769135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299587"/>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shadow</a:t>
            </a:r>
            <a:r>
              <a:rPr lang="es-ES" sz="1800">
                <a:solidFill>
                  <a:srgbClr val="2F303A"/>
                </a:solidFill>
                <a:latin typeface="Poppins ExtraLight" pitchFamily="2" charset="77"/>
                <a:cs typeface="Poppins ExtraLight" pitchFamily="2" charset="77"/>
              </a:rPr>
              <a:t>: esta propiedad nos permite dar una sombra a la caja. Los primeros parámetros serían la posición horizontal y vertical, luego damos un </a:t>
            </a:r>
            <a:r>
              <a:rPr lang="es-ES" sz="1800" err="1">
                <a:solidFill>
                  <a:srgbClr val="2F303A"/>
                </a:solidFill>
                <a:latin typeface="Poppins ExtraLight" pitchFamily="2" charset="77"/>
                <a:cs typeface="Poppins ExtraLight" pitchFamily="2" charset="77"/>
              </a:rPr>
              <a:t>blur</a:t>
            </a:r>
            <a:r>
              <a:rPr lang="es-ES" sz="1800">
                <a:solidFill>
                  <a:srgbClr val="2F303A"/>
                </a:solidFill>
                <a:latin typeface="Poppins ExtraLight" pitchFamily="2" charset="77"/>
                <a:cs typeface="Poppins ExtraLight" pitchFamily="2" charset="77"/>
              </a:rPr>
              <a:t> (algo así como la dispersión en el espacio de la sombra), la extensión de la misma y un color.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cajas</a:t>
            </a:r>
          </a:p>
        </p:txBody>
      </p:sp>
      <p:sp>
        <p:nvSpPr>
          <p:cNvPr id="8" name="Rectángulo 7">
            <a:extLst>
              <a:ext uri="{FF2B5EF4-FFF2-40B4-BE49-F238E27FC236}">
                <a16:creationId xmlns:a16="http://schemas.microsoft.com/office/drawing/2014/main" id="{341ED389-61FB-49F5-A005-38D4888FC535}"/>
              </a:ext>
            </a:extLst>
          </p:cNvPr>
          <p:cNvSpPr/>
          <p:nvPr/>
        </p:nvSpPr>
        <p:spPr>
          <a:xfrm>
            <a:off x="1200239" y="301086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box-shadow: 10px </a:t>
            </a:r>
            <a:r>
              <a:rPr lang="en-US" sz="1600" b="1" err="1">
                <a:latin typeface="Poppins ExtraLight" panose="00000300000000000000" pitchFamily="2" charset="0"/>
                <a:cs typeface="Poppins ExtraLight" panose="00000300000000000000" pitchFamily="2" charset="0"/>
              </a:rPr>
              <a:t>10px</a:t>
            </a:r>
            <a:r>
              <a:rPr lang="en-US" sz="1600" b="1">
                <a:latin typeface="Poppins ExtraLight" panose="00000300000000000000" pitchFamily="2" charset="0"/>
                <a:cs typeface="Poppins ExtraLight" panose="00000300000000000000" pitchFamily="2" charset="0"/>
              </a:rPr>
              <a:t> 8px 10px #888888;</a:t>
            </a:r>
          </a:p>
        </p:txBody>
      </p:sp>
      <p:sp>
        <p:nvSpPr>
          <p:cNvPr id="9" name="Rectángulo 8">
            <a:extLst>
              <a:ext uri="{FF2B5EF4-FFF2-40B4-BE49-F238E27FC236}">
                <a16:creationId xmlns:a16="http://schemas.microsoft.com/office/drawing/2014/main" id="{6255DEB2-90EA-47D7-801C-4F7FDDE925F4}"/>
              </a:ext>
            </a:extLst>
          </p:cNvPr>
          <p:cNvSpPr/>
          <p:nvPr/>
        </p:nvSpPr>
        <p:spPr>
          <a:xfrm>
            <a:off x="1200239" y="3840302"/>
            <a:ext cx="10577564" cy="184332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Border-radius</a:t>
            </a:r>
            <a:r>
              <a:rPr lang="es-ES" sz="1800">
                <a:solidFill>
                  <a:srgbClr val="2F303A"/>
                </a:solidFill>
                <a:latin typeface="Poppins ExtraLight" pitchFamily="2" charset="77"/>
                <a:cs typeface="Poppins ExtraLight" pitchFamily="2" charset="77"/>
              </a:rPr>
              <a:t>: permite redondear los picos de las cajas. Se puede dar un valor diferente para cada esquina y se utilizan las unidades de medida comunes. </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sizing</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permite incluir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como parte del </a:t>
            </a: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toal</a:t>
            </a:r>
            <a:r>
              <a:rPr lang="es-ES" sz="1800">
                <a:solidFill>
                  <a:srgbClr val="2F303A"/>
                </a:solidFill>
                <a:latin typeface="Poppins ExtraLight" pitchFamily="2" charset="77"/>
                <a:cs typeface="Poppins ExtraLight" pitchFamily="2" charset="77"/>
              </a:rPr>
              <a:t> de la caja. </a:t>
            </a:r>
            <a:r>
              <a:rPr lang="es-ES" sz="1800" err="1">
                <a:solidFill>
                  <a:srgbClr val="2F303A"/>
                </a:solidFill>
                <a:latin typeface="Poppins ExtraLight" pitchFamily="2" charset="77"/>
                <a:cs typeface="Poppins ExtraLight" pitchFamily="2" charset="77"/>
              </a:rPr>
              <a:t>content</a:t>
            </a:r>
            <a:r>
              <a:rPr lang="es-ES" sz="1800">
                <a:solidFill>
                  <a:srgbClr val="2F303A"/>
                </a:solidFill>
                <a:latin typeface="Poppins ExtraLight" pitchFamily="2" charset="77"/>
                <a:cs typeface="Poppins ExtraLight" pitchFamily="2" charset="77"/>
              </a:rPr>
              <a:t>-box |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-box</a:t>
            </a:r>
          </a:p>
        </p:txBody>
      </p:sp>
      <p:sp>
        <p:nvSpPr>
          <p:cNvPr id="7" name="TextBox 6">
            <a:extLst>
              <a:ext uri="{FF2B5EF4-FFF2-40B4-BE49-F238E27FC236}">
                <a16:creationId xmlns:a16="http://schemas.microsoft.com/office/drawing/2014/main" id="{0B7C4BBE-6E5E-4302-A675-DD606B76B98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9723040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12333"/>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a:t>
            </a:r>
            <a:r>
              <a:rPr lang="en-US" sz="4800" b="1" err="1">
                <a:solidFill>
                  <a:schemeClr val="bg1"/>
                </a:solidFill>
                <a:latin typeface="Poppins SemiBold" pitchFamily="2" charset="77"/>
                <a:cs typeface="Poppins SemiBold" pitchFamily="2" charset="77"/>
              </a:rPr>
              <a:t>Qué</a:t>
            </a:r>
            <a:r>
              <a:rPr lang="en-US" sz="4800" b="1">
                <a:solidFill>
                  <a:schemeClr val="bg1"/>
                </a:solidFill>
                <a:latin typeface="Poppins SemiBold" pitchFamily="2" charset="77"/>
                <a:cs typeface="Poppins SemiBold" pitchFamily="2" charset="77"/>
              </a:rPr>
              <a:t> </a:t>
            </a:r>
            <a:r>
              <a:rPr lang="en-US" sz="4800" b="1" err="1">
                <a:solidFill>
                  <a:schemeClr val="bg1"/>
                </a:solidFill>
                <a:latin typeface="Poppins SemiBold" pitchFamily="2" charset="77"/>
                <a:cs typeface="Poppins SemiBold" pitchFamily="2" charset="77"/>
              </a:rPr>
              <a:t>es</a:t>
            </a:r>
            <a:r>
              <a:rPr lang="en-US" sz="4800" b="1">
                <a:solidFill>
                  <a:schemeClr val="bg1"/>
                </a:solidFill>
                <a:latin typeface="Poppins SemiBold" pitchFamily="2" charset="77"/>
                <a:cs typeface="Poppins SemiBold" pitchFamily="2" charset="77"/>
              </a:rPr>
              <a:t> CSS?</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10" name="Imagen 9">
            <a:extLst>
              <a:ext uri="{FF2B5EF4-FFF2-40B4-BE49-F238E27FC236}">
                <a16:creationId xmlns:a16="http://schemas.microsoft.com/office/drawing/2014/main" id="{96A280CD-8582-478C-80B7-86EBD0B97E75}"/>
              </a:ext>
            </a:extLst>
          </p:cNvPr>
          <p:cNvPicPr>
            <a:picLocks noChangeAspect="1"/>
          </p:cNvPicPr>
          <p:nvPr/>
        </p:nvPicPr>
        <p:blipFill>
          <a:blip r:embed="rId4"/>
          <a:stretch>
            <a:fillRect/>
          </a:stretch>
        </p:blipFill>
        <p:spPr>
          <a:xfrm>
            <a:off x="845719" y="2169612"/>
            <a:ext cx="609599" cy="609599"/>
          </a:xfrm>
          <a:prstGeom prst="rect">
            <a:avLst/>
          </a:prstGeom>
          <a:ln>
            <a:noFill/>
          </a:ln>
        </p:spPr>
      </p:pic>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5"/>
          <a:stretch>
            <a:fillRect/>
          </a:stretch>
        </p:blipFill>
        <p:spPr>
          <a:xfrm>
            <a:off x="6294437" y="0"/>
            <a:ext cx="6142037" cy="6994525"/>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072" y="959667"/>
            <a:ext cx="5178766" cy="5075190"/>
          </a:xfrm>
          <a:prstGeom prst="rect">
            <a:avLst/>
          </a:prstGeom>
        </p:spPr>
      </p:pic>
      <p:sp>
        <p:nvSpPr>
          <p:cNvPr id="9" name="TextBox 8">
            <a:extLst>
              <a:ext uri="{FF2B5EF4-FFF2-40B4-BE49-F238E27FC236}">
                <a16:creationId xmlns:a16="http://schemas.microsoft.com/office/drawing/2014/main" id="{63165FA5-9F50-4633-AC9C-F4DD156471D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0201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751814"/>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Llamamos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al modo en que colocamos las diferentes cajas en una página o documento. Para esto, usamos las propiedades de display, position y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Display</a:t>
            </a:r>
            <a:r>
              <a:rPr lang="es-ES" sz="1800">
                <a:solidFill>
                  <a:srgbClr val="2F303A"/>
                </a:solidFill>
                <a:latin typeface="Poppins ExtraLight" pitchFamily="2" charset="77"/>
                <a:cs typeface="Poppins ExtraLight" pitchFamily="2" charset="77"/>
              </a:rPr>
              <a:t>: especifica el modo de actuar de la propia caja con respecto a otras. Los distintos elementos ya llevan configurado un display especifico por defecto, por ejemplo, las etiquetas p representan bloques, mientras que las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son elementos en línea. Esto implica, por ejemplo, que los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se coloquen unos junto a otros, mientras que los p se colocan unos debajo de otros. Tablas y listas tienen sus propios display.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Display vs </a:t>
            </a:r>
            <a:r>
              <a:rPr lang="es-ES" sz="1800" b="1"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cuando queremos ocultar elementos, tenemos estas dos opciones. La diferencia es que </a:t>
            </a:r>
            <a:r>
              <a:rPr lang="es-ES" sz="1800"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oculta el elemento a la vista, pero sigue ocupando un espacio en 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Si usamos display: </a:t>
            </a:r>
            <a:r>
              <a:rPr lang="es-ES" sz="1800" err="1">
                <a:solidFill>
                  <a:srgbClr val="2F303A"/>
                </a:solidFill>
                <a:latin typeface="Poppins ExtraLight" pitchFamily="2" charset="77"/>
                <a:cs typeface="Poppins ExtraLight" pitchFamily="2" charset="77"/>
              </a:rPr>
              <a:t>none</a:t>
            </a:r>
            <a:r>
              <a:rPr lang="es-ES" sz="1800">
                <a:solidFill>
                  <a:srgbClr val="2F303A"/>
                </a:solidFill>
                <a:latin typeface="Poppins ExtraLight" pitchFamily="2" charset="77"/>
                <a:cs typeface="Poppins ExtraLight" pitchFamily="2" charset="77"/>
              </a:rPr>
              <a:t>, el elemento desaparece del todo del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dejando su espacio libre. block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-block | </a:t>
            </a:r>
            <a:r>
              <a:rPr lang="es-ES" sz="1800" err="1">
                <a:solidFill>
                  <a:srgbClr val="2F303A"/>
                </a:solidFill>
                <a:latin typeface="Poppins ExtraLight" pitchFamily="2" charset="77"/>
                <a:cs typeface="Poppins ExtraLight" pitchFamily="2" charset="77"/>
              </a:rPr>
              <a:t>none</a:t>
            </a: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1A726904-37F4-4934-BA58-679BE069984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56469167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88408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con la posición, indicamos cómo se comportará el elemento con respecto al flujo normal de colocación de los elementos, lo cual se indica con la posición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 </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a:t>
            </a:r>
          </a:p>
        </p:txBody>
      </p:sp>
      <p:sp>
        <p:nvSpPr>
          <p:cNvPr id="5" name="Rectángulo 4">
            <a:extLst>
              <a:ext uri="{FF2B5EF4-FFF2-40B4-BE49-F238E27FC236}">
                <a16:creationId xmlns:a16="http://schemas.microsoft.com/office/drawing/2014/main" id="{930471DA-0190-402A-B934-C45FB95054B7}"/>
              </a:ext>
            </a:extLst>
          </p:cNvPr>
          <p:cNvSpPr/>
          <p:nvPr/>
        </p:nvSpPr>
        <p:spPr>
          <a:xfrm>
            <a:off x="1542473" y="2462954"/>
            <a:ext cx="10235330" cy="3377078"/>
          </a:xfrm>
          <a:prstGeom prst="rect">
            <a:avLst/>
          </a:prstGeom>
        </p:spPr>
        <p:txBody>
          <a:bodyPr wrap="square">
            <a:spAutoFit/>
          </a:bodyPr>
          <a:lstStyle/>
          <a:p>
            <a:pPr marL="285750" lvl="0" indent="-285750" defTabSz="914400">
              <a:lnSpc>
                <a:spcPct val="150000"/>
              </a:lnSpc>
              <a:buClr>
                <a:srgbClr val="FFB900"/>
              </a:buClr>
              <a:buSzPct val="122000"/>
              <a:buFontTx/>
              <a:buChar char="-"/>
            </a:pPr>
            <a:r>
              <a:rPr lang="es-ES" sz="1800" b="1">
                <a:solidFill>
                  <a:srgbClr val="2F303A"/>
                </a:solidFill>
                <a:latin typeface="Poppins ExtraLight" pitchFamily="2" charset="77"/>
                <a:cs typeface="Poppins ExtraLight" pitchFamily="2" charset="77"/>
              </a:rPr>
              <a:t>Absolute</a:t>
            </a:r>
            <a:r>
              <a:rPr lang="es-ES" sz="1800">
                <a:solidFill>
                  <a:srgbClr val="2F303A"/>
                </a:solidFill>
                <a:latin typeface="Poppins ExtraLight" pitchFamily="2" charset="77"/>
                <a:cs typeface="Poppins ExtraLight" pitchFamily="2" charset="77"/>
              </a:rPr>
              <a:t>: se salta el flujo normal respecto al elemento posicionado anterior que lo contenga (es decir, el contenedor más próximo con un position diferente a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se posiciona con respecto al </a:t>
            </a:r>
            <a:r>
              <a:rPr lang="es-ES" sz="1800" err="1">
                <a:solidFill>
                  <a:srgbClr val="2F303A"/>
                </a:solidFill>
                <a:latin typeface="Poppins ExtraLight" pitchFamily="2" charset="77"/>
                <a:cs typeface="Poppins ExtraLight" pitchFamily="2" charset="77"/>
              </a:rPr>
              <a:t>viewport</a:t>
            </a:r>
            <a:r>
              <a:rPr lang="es-ES" sz="1800">
                <a:solidFill>
                  <a:srgbClr val="2F303A"/>
                </a:solidFill>
                <a:latin typeface="Poppins ExtraLight" pitchFamily="2" charset="77"/>
                <a:cs typeface="Poppins ExtraLight" pitchFamily="2" charset="77"/>
              </a:rPr>
              <a:t>, por lo que permanecerá siempre en el lugar que le indiquemos, aunque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Sticky</a:t>
            </a:r>
            <a:r>
              <a:rPr lang="es-ES" sz="1800">
                <a:solidFill>
                  <a:srgbClr val="2F303A"/>
                </a:solidFill>
                <a:latin typeface="Poppins ExtraLight" pitchFamily="2" charset="77"/>
                <a:cs typeface="Poppins ExtraLight" pitchFamily="2" charset="77"/>
              </a:rPr>
              <a:t>: se posiciona respecto al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por lo que, mientras no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no se notará diferencia con el resto y, después, actuará de forma similar a un </a:t>
            </a:r>
            <a:r>
              <a:rPr lang="es-ES" sz="1800"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Relative</a:t>
            </a:r>
            <a:r>
              <a:rPr lang="es-ES" sz="1800">
                <a:solidFill>
                  <a:srgbClr val="2F303A"/>
                </a:solidFill>
                <a:latin typeface="Poppins ExtraLight" pitchFamily="2" charset="77"/>
                <a:cs typeface="Poppins ExtraLight" pitchFamily="2" charset="77"/>
              </a:rPr>
              <a:t>: se posiciona respecto a su posición normal. Lo usaremos como referencia para incluir en su interior posicionamientos absolutos.</a:t>
            </a:r>
          </a:p>
        </p:txBody>
      </p:sp>
      <p:sp>
        <p:nvSpPr>
          <p:cNvPr id="7" name="TextBox 6">
            <a:extLst>
              <a:ext uri="{FF2B5EF4-FFF2-40B4-BE49-F238E27FC236}">
                <a16:creationId xmlns:a16="http://schemas.microsoft.com/office/drawing/2014/main" id="{AB7618E8-CA28-43E1-9467-FA3358CD17A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5012353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(III)</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4464556"/>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Para tipos absolutos y fijos, podemos posicionarlos dentro de su elemento contenedor con las propiedades extra </a:t>
            </a:r>
            <a:r>
              <a:rPr lang="es-ES" sz="1800" b="1">
                <a:solidFill>
                  <a:srgbClr val="2F303A"/>
                </a:solidFill>
                <a:latin typeface="Poppins ExtraLight" pitchFamily="2" charset="77"/>
                <a:cs typeface="Poppins ExtraLight" pitchFamily="2" charset="77"/>
              </a:rPr>
              <a:t>top</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bottom</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a:solidFill>
                  <a:srgbClr val="2F303A"/>
                </a:solidFill>
                <a:latin typeface="Poppins ExtraLight" pitchFamily="2" charset="77"/>
                <a:cs typeface="Poppins ExtraLight" pitchFamily="2" charset="77"/>
              </a:rPr>
              <a:t> y </a:t>
            </a:r>
            <a:r>
              <a:rPr lang="es-ES" sz="1800" b="1" err="1">
                <a:solidFill>
                  <a:srgbClr val="2F303A"/>
                </a:solidFill>
                <a:latin typeface="Poppins ExtraLight" pitchFamily="2" charset="77"/>
                <a:cs typeface="Poppins ExtraLight" pitchFamily="2" charset="77"/>
              </a:rPr>
              <a:t>left</a:t>
            </a:r>
            <a:r>
              <a:rPr lang="es-ES" sz="1800">
                <a:solidFill>
                  <a:srgbClr val="2F303A"/>
                </a:solidFill>
                <a:latin typeface="Poppins ExtraLight" pitchFamily="2" charset="77"/>
                <a:cs typeface="Poppins ExtraLight" pitchFamily="2" charset="77"/>
              </a:rPr>
              <a:t>. También podemos colocar unas cajas sobre otras y ordenar su jerarquía con </a:t>
            </a:r>
            <a:r>
              <a:rPr lang="es-ES" sz="1800" b="1">
                <a:solidFill>
                  <a:srgbClr val="2F303A"/>
                </a:solidFill>
                <a:latin typeface="Poppins ExtraLight" pitchFamily="2" charset="77"/>
                <a:cs typeface="Poppins ExtraLight" pitchFamily="2" charset="77"/>
              </a:rPr>
              <a:t>z-</a:t>
            </a:r>
            <a:r>
              <a:rPr lang="es-ES" sz="1800" b="1" err="1">
                <a:solidFill>
                  <a:srgbClr val="2F303A"/>
                </a:solidFill>
                <a:latin typeface="Poppins ExtraLight" pitchFamily="2" charset="77"/>
                <a:cs typeface="Poppins ExtraLight" pitchFamily="2" charset="77"/>
              </a:rPr>
              <a:t>index</a:t>
            </a:r>
            <a:r>
              <a:rPr lang="es-ES" sz="1800">
                <a:solidFill>
                  <a:srgbClr val="2F303A"/>
                </a:solidFill>
                <a:latin typeface="Poppins ExtraLight" pitchFamily="2" charset="77"/>
                <a:cs typeface="Poppins ExtraLight" pitchFamily="2" charset="77"/>
              </a:rPr>
              <a:t>, que acepta valores numéricos sin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nos indica donde se colocará la caja con respecto al resto de cajas, si ‘flotarán’ unas detrás de otras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quedará a la izquierda del todo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le quitaremos este comportamiento para que no lo herede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none</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Por otra parte, para cortar este flujo de cajas que se persiguen, tenemos una propiedad llamada </a:t>
            </a:r>
            <a:r>
              <a:rPr lang="es-ES" sz="1800" b="1"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que no permite elementos flotantes a su izquierda, derecha o en general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both</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Con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podemos crear columnas y filas, usando </a:t>
            </a:r>
            <a:r>
              <a:rPr lang="es-ES" sz="1800"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para indicar estas últimas.</a:t>
            </a:r>
          </a:p>
        </p:txBody>
      </p:sp>
      <p:sp>
        <p:nvSpPr>
          <p:cNvPr id="5" name="TextBox 4">
            <a:extLst>
              <a:ext uri="{FF2B5EF4-FFF2-40B4-BE49-F238E27FC236}">
                <a16:creationId xmlns:a16="http://schemas.microsoft.com/office/drawing/2014/main" id="{4C925A60-7ADA-4DD0-98AC-998E04DEAD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5863676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(IV)</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337707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cuando tenemos una caja con dimensiones especificas y el contenido de la misma rebasa estas dimensiones, tenemos que indicar con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cual será el comportamiento de la caja con respecto a ese contenido que se sale.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permite los valores </a:t>
            </a:r>
            <a:r>
              <a:rPr lang="es-ES" sz="1800" b="1">
                <a:solidFill>
                  <a:srgbClr val="2F303A"/>
                </a:solidFill>
                <a:latin typeface="Poppins ExtraLight" pitchFamily="2" charset="77"/>
                <a:cs typeface="Poppins ExtraLight" pitchFamily="2" charset="77"/>
              </a:rPr>
              <a:t>visible</a:t>
            </a:r>
            <a:r>
              <a:rPr lang="es-ES" sz="1800">
                <a:solidFill>
                  <a:srgbClr val="2F303A"/>
                </a:solidFill>
                <a:latin typeface="Poppins ExtraLight" pitchFamily="2" charset="77"/>
                <a:cs typeface="Poppins ExtraLight" pitchFamily="2" charset="77"/>
              </a:rPr>
              <a:t> (por defecto, que se siga viendo el contenido), </a:t>
            </a:r>
            <a:r>
              <a:rPr lang="es-ES" sz="1800" b="1" err="1">
                <a:solidFill>
                  <a:srgbClr val="2F303A"/>
                </a:solidFill>
                <a:latin typeface="Poppins ExtraLight" pitchFamily="2" charset="77"/>
                <a:cs typeface="Poppins ExtraLight" pitchFamily="2" charset="77"/>
              </a:rPr>
              <a:t>hidden</a:t>
            </a:r>
            <a:r>
              <a:rPr lang="es-ES" sz="1800">
                <a:solidFill>
                  <a:srgbClr val="2F303A"/>
                </a:solidFill>
                <a:latin typeface="Poppins ExtraLight" pitchFamily="2" charset="77"/>
                <a:cs typeface="Poppins ExtraLight" pitchFamily="2" charset="77"/>
              </a:rPr>
              <a:t> (ocultar ese contenido a la vista, quedando truncado dentro </a:t>
            </a:r>
            <a:br>
              <a:rPr lang="es-ES" sz="1800">
                <a:solidFill>
                  <a:srgbClr val="2F303A"/>
                </a:solidFill>
                <a:latin typeface="Poppins ExtraLight" pitchFamily="2" charset="77"/>
                <a:cs typeface="Poppins ExtraLight" pitchFamily="2" charset="77"/>
              </a:rPr>
            </a:br>
            <a:r>
              <a:rPr lang="es-ES" sz="1800">
                <a:solidFill>
                  <a:srgbClr val="2F303A"/>
                </a:solidFill>
                <a:latin typeface="Poppins ExtraLight" pitchFamily="2" charset="77"/>
                <a:cs typeface="Poppins ExtraLight" pitchFamily="2" charset="77"/>
              </a:rPr>
              <a:t>de la caja), </a:t>
            </a:r>
            <a:r>
              <a:rPr lang="es-ES" sz="1800" b="1"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(se añaden las dos barras de </a:t>
            </a:r>
            <a:br>
              <a:rPr lang="es-ES" sz="1800">
                <a:solidFill>
                  <a:srgbClr val="2F303A"/>
                </a:solidFill>
                <a:latin typeface="Poppins ExtraLight" pitchFamily="2" charset="77"/>
                <a:cs typeface="Poppins ExtraLight" pitchFamily="2" charset="77"/>
              </a:rPr>
            </a:b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 al caja, que se convierte en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auto</a:t>
            </a:r>
            <a:r>
              <a:rPr lang="es-ES" sz="1800">
                <a:solidFill>
                  <a:srgbClr val="2F303A"/>
                </a:solidFill>
                <a:latin typeface="Poppins ExtraLight" pitchFamily="2" charset="77"/>
                <a:cs typeface="Poppins ExtraLight" pitchFamily="2" charset="77"/>
              </a:rPr>
              <a:t> (crea una caja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donde se necesita).</a:t>
            </a:r>
          </a:p>
        </p:txBody>
      </p:sp>
      <p:pic>
        <p:nvPicPr>
          <p:cNvPr id="5" name="Imagen 4">
            <a:extLst>
              <a:ext uri="{FF2B5EF4-FFF2-40B4-BE49-F238E27FC236}">
                <a16:creationId xmlns:a16="http://schemas.microsoft.com/office/drawing/2014/main" id="{BC2C1D9E-A7F4-4B12-BF65-4B566866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224" y="3497262"/>
            <a:ext cx="4394579" cy="3044162"/>
          </a:xfrm>
          <a:prstGeom prst="rect">
            <a:avLst/>
          </a:prstGeom>
        </p:spPr>
      </p:pic>
      <p:sp>
        <p:nvSpPr>
          <p:cNvPr id="7" name="TextBox 6">
            <a:extLst>
              <a:ext uri="{FF2B5EF4-FFF2-40B4-BE49-F238E27FC236}">
                <a16:creationId xmlns:a16="http://schemas.microsoft.com/office/drawing/2014/main" id="{22340B84-FC09-410C-8BE9-B1AAFD865F3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71524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42506"/>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Flex-box</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6" name="Imagen 5">
            <a:extLst>
              <a:ext uri="{FF2B5EF4-FFF2-40B4-BE49-F238E27FC236}">
                <a16:creationId xmlns:a16="http://schemas.microsoft.com/office/drawing/2014/main" id="{D3FDE49A-38A8-43B0-84ED-AF6A59D2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77" y="2067087"/>
            <a:ext cx="776904" cy="753663"/>
          </a:xfrm>
          <a:prstGeom prst="rect">
            <a:avLst/>
          </a:prstGeom>
        </p:spPr>
      </p:pic>
      <p:pic>
        <p:nvPicPr>
          <p:cNvPr id="13" name="Imagen 12">
            <a:extLst>
              <a:ext uri="{FF2B5EF4-FFF2-40B4-BE49-F238E27FC236}">
                <a16:creationId xmlns:a16="http://schemas.microsoft.com/office/drawing/2014/main" id="{A5A80016-6D18-46C9-85C4-7FB6A91F1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767" y="1068387"/>
            <a:ext cx="5667375" cy="4857750"/>
          </a:xfrm>
          <a:prstGeom prst="rect">
            <a:avLst/>
          </a:prstGeom>
        </p:spPr>
      </p:pic>
      <p:sp>
        <p:nvSpPr>
          <p:cNvPr id="8" name="TextBox 7">
            <a:extLst>
              <a:ext uri="{FF2B5EF4-FFF2-40B4-BE49-F238E27FC236}">
                <a16:creationId xmlns:a16="http://schemas.microsoft.com/office/drawing/2014/main" id="{0450F689-FEE9-42AA-8386-065048B3FE7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7222801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40862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Actualmente, es muy importante crear páginas que puedan verse bien en diferentes dispositivos, como móviles y </a:t>
            </a:r>
            <a:r>
              <a:rPr lang="es-ES" sz="2000" err="1">
                <a:solidFill>
                  <a:srgbClr val="2F303A"/>
                </a:solidFill>
                <a:latin typeface="Poppins ExtraLight" pitchFamily="2" charset="77"/>
                <a:cs typeface="Poppins ExtraLight" pitchFamily="2" charset="77"/>
              </a:rPr>
              <a:t>tablets</a:t>
            </a:r>
            <a:r>
              <a:rPr lang="es-ES" sz="2000">
                <a:solidFill>
                  <a:srgbClr val="2F303A"/>
                </a:solidFill>
                <a:latin typeface="Poppins ExtraLight" pitchFamily="2" charset="77"/>
                <a:cs typeface="Poppins ExtraLight" pitchFamily="2" charset="77"/>
              </a:rPr>
              <a:t>. Por ello, existen una serie de mecanismos para que esto suceda y CSS no iba a ser menos. Es lo que se conoce como </a:t>
            </a:r>
            <a:r>
              <a:rPr lang="es-ES" sz="2000" err="1">
                <a:solidFill>
                  <a:srgbClr val="2F303A"/>
                </a:solidFill>
                <a:latin typeface="Poppins ExtraLight" pitchFamily="2" charset="77"/>
                <a:cs typeface="Poppins ExtraLight" pitchFamily="2" charset="77"/>
              </a:rPr>
              <a:t>Responsive</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Con </a:t>
            </a:r>
            <a:r>
              <a:rPr lang="es-ES" sz="2000" err="1">
                <a:solidFill>
                  <a:srgbClr val="2F303A"/>
                </a:solidFill>
                <a:latin typeface="Poppins ExtraLight" pitchFamily="2" charset="77"/>
                <a:cs typeface="Poppins ExtraLight" pitchFamily="2" charset="77"/>
              </a:rPr>
              <a:t>flex</a:t>
            </a:r>
            <a:r>
              <a:rPr lang="es-ES" sz="2000">
                <a:solidFill>
                  <a:srgbClr val="2F303A"/>
                </a:solidFill>
                <a:latin typeface="Poppins ExtraLight" pitchFamily="2" charset="77"/>
                <a:cs typeface="Poppins ExtraLight" pitchFamily="2" charset="77"/>
              </a:rPr>
              <a:t>, se nos permite hacer</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que las cajas caigan según las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dimensiones del dispositivo.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Responsive</a:t>
            </a:r>
            <a:r>
              <a:rPr lang="es-ES_tradnl" sz="4000">
                <a:solidFill>
                  <a:schemeClr val="tx1"/>
                </a:solidFill>
                <a:latin typeface="Poppins SemiBold" panose="00000700000000000000" pitchFamily="2" charset="0"/>
                <a:cs typeface="Poppins SemiBold" panose="00000700000000000000" pitchFamily="2" charset="0"/>
              </a:rPr>
              <a:t> Web </a:t>
            </a:r>
            <a:r>
              <a:rPr lang="es-ES_tradnl" sz="4000" err="1">
                <a:solidFill>
                  <a:schemeClr val="tx1"/>
                </a:solidFill>
                <a:latin typeface="Poppins SemiBold" panose="00000700000000000000" pitchFamily="2" charset="0"/>
                <a:cs typeface="Poppins SemiBold" panose="00000700000000000000" pitchFamily="2" charset="0"/>
              </a:rPr>
              <a:t>Design</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8" name="Imagen 7">
            <a:extLst>
              <a:ext uri="{FF2B5EF4-FFF2-40B4-BE49-F238E27FC236}">
                <a16:creationId xmlns:a16="http://schemas.microsoft.com/office/drawing/2014/main" id="{CCE8F83C-F78E-4C31-98DB-47947B18C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459" y="3386975"/>
            <a:ext cx="6045344" cy="3065244"/>
          </a:xfrm>
          <a:prstGeom prst="rect">
            <a:avLst/>
          </a:prstGeom>
        </p:spPr>
      </p:pic>
      <p:sp>
        <p:nvSpPr>
          <p:cNvPr id="7" name="TextBox 6">
            <a:extLst>
              <a:ext uri="{FF2B5EF4-FFF2-40B4-BE49-F238E27FC236}">
                <a16:creationId xmlns:a16="http://schemas.microsoft.com/office/drawing/2014/main" id="{725F25C2-78A7-4699-8A6B-D14B0476EF0A}"/>
              </a:ext>
            </a:extLst>
          </p:cNvPr>
          <p:cNvSpPr txBox="1"/>
          <p:nvPr/>
        </p:nvSpPr>
        <p:spPr>
          <a:xfrm>
            <a:off x="9521442" y="645221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68929333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83580"/>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Display que convierte a la caja que lo lleva en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Automáticamente, todos los elementos hijo de esta caja se colocarán según las características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que le hayamos dado. Las propiedades que podemos configurar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direction</a:t>
            </a:r>
            <a:r>
              <a:rPr lang="es-ES" sz="1600">
                <a:solidFill>
                  <a:srgbClr val="2F303A"/>
                </a:solidFill>
                <a:latin typeface="Poppins ExtraLight" pitchFamily="2" charset="77"/>
                <a:cs typeface="Poppins ExtraLight" pitchFamily="2" charset="77"/>
              </a:rPr>
              <a:t>: dirección hacia la cual se van a orientar los elementos. Por defecto, se crearán en fila, uno detrás de otro, lo que es el valor </a:t>
            </a:r>
            <a:r>
              <a:rPr lang="es-ES" sz="1600" b="1" err="1">
                <a:solidFill>
                  <a:srgbClr val="2F303A"/>
                </a:solidFill>
                <a:latin typeface="Poppins ExtraLight" pitchFamily="2" charset="77"/>
                <a:cs typeface="Poppins ExtraLight" pitchFamily="2" charset="77"/>
              </a:rPr>
              <a:t>row</a:t>
            </a:r>
            <a:r>
              <a:rPr lang="es-ES" sz="1600">
                <a:solidFill>
                  <a:srgbClr val="2F303A"/>
                </a:solidFill>
                <a:latin typeface="Poppins ExtraLight" pitchFamily="2" charset="77"/>
                <a:cs typeface="Poppins ExtraLight" pitchFamily="2" charset="77"/>
              </a:rPr>
              <a:t>. Otros valores son </a:t>
            </a:r>
            <a:r>
              <a:rPr lang="es-ES" sz="1600" b="1" err="1">
                <a:solidFill>
                  <a:srgbClr val="2F303A"/>
                </a:solidFill>
                <a:latin typeface="Poppins ExtraLight" pitchFamily="2" charset="77"/>
                <a:cs typeface="Poppins ExtraLight" pitchFamily="2" charset="77"/>
              </a:rPr>
              <a:t>row</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 (igual, pero de atrás hacia adelante), </a:t>
            </a:r>
            <a:r>
              <a:rPr lang="es-ES" sz="1600" b="1" err="1">
                <a:solidFill>
                  <a:srgbClr val="2F303A"/>
                </a:solidFill>
                <a:latin typeface="Poppins ExtraLight" pitchFamily="2" charset="77"/>
                <a:cs typeface="Poppins ExtraLight" pitchFamily="2" charset="77"/>
              </a:rPr>
              <a:t>column</a:t>
            </a:r>
            <a:r>
              <a:rPr lang="es-ES" sz="1600">
                <a:solidFill>
                  <a:srgbClr val="2F303A"/>
                </a:solidFill>
                <a:latin typeface="Poppins ExtraLight" pitchFamily="2" charset="77"/>
                <a:cs typeface="Poppins ExtraLight" pitchFamily="2" charset="77"/>
              </a:rPr>
              <a:t> (los elementos uno debajo del otro) y </a:t>
            </a:r>
            <a:r>
              <a:rPr lang="es-ES" sz="1600" b="1" err="1">
                <a:solidFill>
                  <a:srgbClr val="2F303A"/>
                </a:solidFill>
                <a:latin typeface="Poppins ExtraLight" pitchFamily="2" charset="77"/>
                <a:cs typeface="Poppins ExtraLight" pitchFamily="2" charset="77"/>
              </a:rPr>
              <a:t>column</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indica si, al llegar al tope de las dimensiones de la caja, los elementos seguirán y se saldrán de la misma o irán cayendo hacía abajo, hacia otra fila. </a:t>
            </a:r>
            <a:r>
              <a:rPr lang="es-ES" sz="1600"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nowrap</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Justify-content</a:t>
            </a:r>
            <a:r>
              <a:rPr lang="es-ES" sz="1600">
                <a:solidFill>
                  <a:srgbClr val="2F303A"/>
                </a:solidFill>
                <a:latin typeface="Poppins ExtraLight" pitchFamily="2" charset="77"/>
                <a:cs typeface="Poppins ExtraLight" pitchFamily="2" charset="77"/>
              </a:rPr>
              <a:t>: posicionamiento horizontal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space-around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space-between</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Align-items</a:t>
            </a:r>
            <a:r>
              <a:rPr lang="es-ES" sz="1600">
                <a:solidFill>
                  <a:srgbClr val="2F303A"/>
                </a:solidFill>
                <a:latin typeface="Poppins ExtraLight" pitchFamily="2" charset="77"/>
                <a:cs typeface="Poppins ExtraLight" pitchFamily="2" charset="77"/>
              </a:rPr>
              <a:t>: posicionamiento vertical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stretch</a:t>
            </a:r>
            <a:endParaRPr lang="es-ES" sz="16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container</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D0B0B0-22C0-44DE-B8FB-9EE13047D75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23172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Los elementos hijos afectados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también ganan una serie de propiedades para configurar su posicionamiento: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para varias propiedades de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y basis), que, a grandes rasgos, son los tamaños con respecto a los otros elementos del contenedor: </a:t>
            </a:r>
            <a:r>
              <a:rPr lang="es-ES" sz="1600" b="1">
                <a:solidFill>
                  <a:srgbClr val="2F303A"/>
                </a:solidFill>
                <a:latin typeface="Poppins ExtraLight" pitchFamily="2" charset="77"/>
                <a:cs typeface="Poppins ExtraLight" pitchFamily="2" charset="77"/>
              </a:rPr>
              <a:t>basis</a:t>
            </a:r>
            <a:r>
              <a:rPr lang="es-ES" sz="1600">
                <a:solidFill>
                  <a:srgbClr val="2F303A"/>
                </a:solidFill>
                <a:latin typeface="Poppins ExtraLight" pitchFamily="2" charset="77"/>
                <a:cs typeface="Poppins ExtraLight" pitchFamily="2" charset="77"/>
              </a:rPr>
              <a:t> el tamaño estándar,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para cuando crece el contenedor y </a:t>
            </a:r>
            <a:r>
              <a:rPr lang="es-ES" sz="1600" b="1"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para cuando decrece el contenedor. Puede usarse un único valor numérico y el crecimiento o decrecimiento lo hará de manera proporcional para todos.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con </a:t>
            </a:r>
            <a:r>
              <a:rPr lang="es-ES" sz="1600"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podemos reordenar los elementos de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Simplemente, lo usamos con un número que indicará el número de orden de la caja dentro del conjunto. Así, los elementos se irán mostrando con el orden dado por esta propiedad en lugar de con su orden normal dentro del documento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Align-self</a:t>
            </a:r>
            <a:r>
              <a:rPr lang="es-ES" sz="1600">
                <a:solidFill>
                  <a:srgbClr val="2F303A"/>
                </a:solidFill>
                <a:latin typeface="Poppins ExtraLight" pitchFamily="2" charset="77"/>
                <a:cs typeface="Poppins ExtraLight" pitchFamily="2" charset="77"/>
              </a:rPr>
              <a:t>: permite ordenar el </a:t>
            </a:r>
            <a:r>
              <a:rPr lang="es-ES" sz="1600" err="1">
                <a:solidFill>
                  <a:srgbClr val="2F303A"/>
                </a:solidFill>
                <a:latin typeface="Poppins ExtraLight" pitchFamily="2" charset="77"/>
                <a:cs typeface="Poppins ExtraLight" pitchFamily="2" charset="77"/>
              </a:rPr>
              <a:t>item</a:t>
            </a:r>
            <a:r>
              <a:rPr lang="es-ES" sz="1600">
                <a:solidFill>
                  <a:srgbClr val="2F303A"/>
                </a:solidFill>
                <a:latin typeface="Poppins ExtraLight" pitchFamily="2" charset="77"/>
                <a:cs typeface="Poppins ExtraLight" pitchFamily="2" charset="77"/>
              </a:rPr>
              <a:t> de manera diferente al resto o, lo que es lo mismo, al orden impuesto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Los valores son similares a los del contenedor.</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items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B8A4DF-262E-446E-AC01-C5B4A8191B5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9749191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546082"/>
          </a:xfrm>
          <a:prstGeom prst="rect">
            <a:avLst/>
          </a:prstGeom>
        </p:spPr>
        <p:txBody>
          <a:bodyPr wrap="square">
            <a:spAutoFit/>
          </a:bodyPr>
          <a:lstStyle/>
          <a:p>
            <a:pPr lvl="0" defTabSz="914400">
              <a:lnSpc>
                <a:spcPct val="150000"/>
              </a:lnSpc>
              <a:spcBef>
                <a:spcPts val="1000"/>
              </a:spcBef>
              <a:buClr>
                <a:srgbClr val="C1C80B"/>
              </a:buClr>
              <a:buSzPct val="122000"/>
            </a:pPr>
            <a:r>
              <a:rPr lang="es-ES" sz="1800" dirty="0">
                <a:solidFill>
                  <a:srgbClr val="2F303A"/>
                </a:solidFill>
                <a:latin typeface="Poppins ExtraLight" pitchFamily="2" charset="77"/>
                <a:cs typeface="Poppins ExtraLight" pitchFamily="2" charset="77"/>
              </a:rPr>
              <a:t>Podemos indicar estilos diferentes según el tamaño del dispositivo al que irán destinados. Para ello, CSS nos proporciona la regla </a:t>
            </a:r>
            <a:r>
              <a:rPr lang="es-ES" sz="1800" b="1" dirty="0">
                <a:solidFill>
                  <a:srgbClr val="2F303A"/>
                </a:solidFill>
                <a:latin typeface="Poppins ExtraLight" pitchFamily="2" charset="77"/>
                <a:cs typeface="Poppins ExtraLight" pitchFamily="2" charset="77"/>
              </a:rPr>
              <a:t>@media</a:t>
            </a:r>
            <a:r>
              <a:rPr lang="es-ES" sz="1800" dirty="0">
                <a:solidFill>
                  <a:srgbClr val="2F303A"/>
                </a:solidFill>
                <a:latin typeface="Poppins ExtraLight" pitchFamily="2" charset="77"/>
                <a:cs typeface="Poppins ExtraLight" pitchFamily="2" charset="77"/>
              </a:rPr>
              <a:t>. Su funcionamiento es muy sencillo: elegimos un </a:t>
            </a:r>
            <a:r>
              <a:rPr lang="es-ES" sz="1800" b="1" dirty="0" err="1">
                <a:solidFill>
                  <a:srgbClr val="2F303A"/>
                </a:solidFill>
                <a:latin typeface="Poppins ExtraLight" pitchFamily="2" charset="77"/>
                <a:cs typeface="Poppins ExtraLight" pitchFamily="2" charset="77"/>
              </a:rPr>
              <a:t>max-width</a:t>
            </a:r>
            <a:r>
              <a:rPr lang="es-ES" sz="1800" dirty="0">
                <a:solidFill>
                  <a:srgbClr val="2F303A"/>
                </a:solidFill>
                <a:latin typeface="Poppins ExtraLight" pitchFamily="2" charset="77"/>
                <a:cs typeface="Poppins ExtraLight" pitchFamily="2" charset="77"/>
              </a:rPr>
              <a:t>, un </a:t>
            </a:r>
            <a:r>
              <a:rPr lang="es-ES" sz="1800" b="1" dirty="0">
                <a:solidFill>
                  <a:srgbClr val="2F303A"/>
                </a:solidFill>
                <a:latin typeface="Poppins ExtraLight" pitchFamily="2" charset="77"/>
                <a:cs typeface="Poppins ExtraLight" pitchFamily="2" charset="77"/>
              </a:rPr>
              <a:t>min-</a:t>
            </a:r>
            <a:r>
              <a:rPr lang="es-ES" sz="1800" b="1" dirty="0" err="1">
                <a:solidFill>
                  <a:srgbClr val="2F303A"/>
                </a:solidFill>
                <a:latin typeface="Poppins ExtraLight" pitchFamily="2" charset="77"/>
                <a:cs typeface="Poppins ExtraLight" pitchFamily="2" charset="77"/>
              </a:rPr>
              <a:t>width</a:t>
            </a:r>
            <a:r>
              <a:rPr lang="es-ES" sz="1800" dirty="0">
                <a:solidFill>
                  <a:srgbClr val="2F303A"/>
                </a:solidFill>
                <a:latin typeface="Poppins ExtraLight" pitchFamily="2" charset="77"/>
                <a:cs typeface="Poppins ExtraLight" pitchFamily="2" charset="77"/>
              </a:rPr>
              <a:t> o ambos y todo lo que se encuentre dentro de esas dimensiones, tomará las reglas CSS que le incluyamos en su interior. Se suelen tomar unas dimensiones concretas para los diferentes dispositivos: 768px para móvil, 992px para table, 1200px para portátiles…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Media </a:t>
            </a:r>
            <a:r>
              <a:rPr lang="es-ES_tradnl" sz="4000" err="1">
                <a:solidFill>
                  <a:srgbClr val="FFB900"/>
                </a:solidFill>
                <a:latin typeface="Poppins SemiBold" panose="00000700000000000000" pitchFamily="2" charset="0"/>
                <a:cs typeface="Poppins SemiBold" panose="00000700000000000000" pitchFamily="2" charset="0"/>
              </a:rPr>
              <a:t>queries</a:t>
            </a:r>
            <a:endParaRPr lang="es-ES_tradnl" sz="4000">
              <a:solidFill>
                <a:srgbClr val="FFB900"/>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3DB11373-ED07-40BB-94DA-B3914B68239B}"/>
              </a:ext>
            </a:extLst>
          </p:cNvPr>
          <p:cNvSpPr/>
          <p:nvPr/>
        </p:nvSpPr>
        <p:spPr>
          <a:xfrm>
            <a:off x="1200239" y="4239305"/>
            <a:ext cx="7328125"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@media (min-width: 768px) and (max-width: 992px)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86893B8E-F298-4C89-A757-4F507C9FB16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687350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Captura de pantalla 2017-09-21 a las 13.08.37.png">
            <a:extLst>
              <a:ext uri="{FF2B5EF4-FFF2-40B4-BE49-F238E27FC236}">
                <a16:creationId xmlns:a16="http://schemas.microsoft.com/office/drawing/2014/main" id="{710CFDA5-8716-4F10-B5D4-645316F42B22}"/>
              </a:ext>
            </a:extLst>
          </p:cNvPr>
          <p:cNvPicPr>
            <a:picLocks noChangeAspect="1"/>
          </p:cNvPicPr>
          <p:nvPr/>
        </p:nvPicPr>
        <p:blipFill rotWithShape="1">
          <a:blip r:embed="rId3">
            <a:extLst>
              <a:ext uri="{28A0092B-C50C-407E-A947-70E740481C1C}">
                <a14:useLocalDpi xmlns:a14="http://schemas.microsoft.com/office/drawing/2010/main" val="0"/>
              </a:ext>
            </a:extLst>
          </a:blip>
          <a:srcRect r="18418"/>
          <a:stretch/>
        </p:blipFill>
        <p:spPr>
          <a:xfrm>
            <a:off x="0" y="47962"/>
            <a:ext cx="12871159" cy="7239000"/>
          </a:xfrm>
          <a:prstGeom prst="rect">
            <a:avLst/>
          </a:prstGeom>
        </p:spPr>
      </p:pic>
      <p:sp>
        <p:nvSpPr>
          <p:cNvPr id="11" name="Rectángulo 10">
            <a:extLst>
              <a:ext uri="{FF2B5EF4-FFF2-40B4-BE49-F238E27FC236}">
                <a16:creationId xmlns:a16="http://schemas.microsoft.com/office/drawing/2014/main" id="{0490303D-917A-412E-93C3-496D4382F3E4}"/>
              </a:ext>
            </a:extLst>
          </p:cNvPr>
          <p:cNvSpPr/>
          <p:nvPr/>
        </p:nvSpPr>
        <p:spPr>
          <a:xfrm>
            <a:off x="4551765" y="882648"/>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G</a:t>
            </a:r>
          </a:p>
        </p:txBody>
      </p:sp>
      <p:sp>
        <p:nvSpPr>
          <p:cNvPr id="12" name="object 3">
            <a:extLst>
              <a:ext uri="{FF2B5EF4-FFF2-40B4-BE49-F238E27FC236}">
                <a16:creationId xmlns:a16="http://schemas.microsoft.com/office/drawing/2014/main" id="{489C9221-4713-41E2-B105-87259FBC6018}"/>
              </a:ext>
            </a:extLst>
          </p:cNvPr>
          <p:cNvSpPr txBox="1">
            <a:spLocks/>
          </p:cNvSpPr>
          <p:nvPr/>
        </p:nvSpPr>
        <p:spPr>
          <a:xfrm>
            <a:off x="5335922" y="1941521"/>
            <a:ext cx="6597650" cy="923330"/>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2694">
              <a:lnSpc>
                <a:spcPct val="100000"/>
              </a:lnSpc>
            </a:pPr>
            <a:r>
              <a:rPr lang="es-ES" sz="6000"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a:t>
            </a:r>
            <a:r>
              <a:rPr lang="es-ES" sz="6000" spc="0">
                <a:solidFill>
                  <a:srgbClr val="FFB900"/>
                </a:solidFill>
                <a:latin typeface="Poppins SemiBold" panose="00000700000000000000" pitchFamily="2" charset="0"/>
                <a:cs typeface="Poppins SemiBold" panose="00000700000000000000" pitchFamily="2" charset="0"/>
              </a:rPr>
              <a:t>Q&amp;A</a:t>
            </a:r>
          </a:p>
        </p:txBody>
      </p:sp>
      <p:sp>
        <p:nvSpPr>
          <p:cNvPr id="13" name="object 100">
            <a:extLst>
              <a:ext uri="{FF2B5EF4-FFF2-40B4-BE49-F238E27FC236}">
                <a16:creationId xmlns:a16="http://schemas.microsoft.com/office/drawing/2014/main" id="{1BC115A1-8BCE-4DD8-85E2-5FA0DB97D524}"/>
              </a:ext>
            </a:extLst>
          </p:cNvPr>
          <p:cNvSpPr txBox="1"/>
          <p:nvPr/>
        </p:nvSpPr>
        <p:spPr>
          <a:xfrm>
            <a:off x="5412121" y="5017605"/>
            <a:ext cx="2728914" cy="276871"/>
          </a:xfrm>
          <a:prstGeom prst="rect">
            <a:avLst/>
          </a:prstGeom>
        </p:spPr>
        <p:txBody>
          <a:bodyPr vert="horz" wrap="square" lIns="0" tIns="0" rIns="0" bIns="0" rtlCol="0">
            <a:spAutoFit/>
          </a:bodyPr>
          <a:lstStyle/>
          <a:p>
            <a:pPr marL="12694"/>
            <a:r>
              <a:rPr lang="es-ES" sz="1799" spc="-5">
                <a:solidFill>
                  <a:srgbClr val="FFFFFF"/>
                </a:solidFill>
                <a:latin typeface="Poppins Light" panose="00000400000000000000" pitchFamily="2" charset="0"/>
                <a:cs typeface="Poppins Light" panose="00000400000000000000" pitchFamily="2" charset="0"/>
              </a:rPr>
              <a:t>tsenovilla@bravent.net</a:t>
            </a:r>
            <a:endParaRPr sz="1799">
              <a:latin typeface="Poppins Light" panose="00000400000000000000" pitchFamily="2" charset="0"/>
              <a:cs typeface="Poppins Light" panose="00000400000000000000" pitchFamily="2" charset="0"/>
            </a:endParaRPr>
          </a:p>
        </p:txBody>
      </p:sp>
      <p:sp>
        <p:nvSpPr>
          <p:cNvPr id="14" name="object 101">
            <a:extLst>
              <a:ext uri="{FF2B5EF4-FFF2-40B4-BE49-F238E27FC236}">
                <a16:creationId xmlns:a16="http://schemas.microsoft.com/office/drawing/2014/main" id="{1929EDD5-FB00-42A8-8598-697099983EF0}"/>
              </a:ext>
            </a:extLst>
          </p:cNvPr>
          <p:cNvSpPr txBox="1"/>
          <p:nvPr/>
        </p:nvSpPr>
        <p:spPr>
          <a:xfrm>
            <a:off x="8490167" y="5017605"/>
            <a:ext cx="2057400" cy="276871"/>
          </a:xfrm>
          <a:prstGeom prst="rect">
            <a:avLst/>
          </a:prstGeom>
        </p:spPr>
        <p:txBody>
          <a:bodyPr vert="horz" wrap="square" lIns="0" tIns="0" rIns="0" bIns="0" rtlCol="0">
            <a:spAutoFit/>
          </a:bodyPr>
          <a:lstStyle/>
          <a:p>
            <a:pPr marL="12694"/>
            <a:r>
              <a:rPr lang="es-ES" sz="1799" err="1">
                <a:solidFill>
                  <a:srgbClr val="FFFFFF"/>
                </a:solidFill>
                <a:latin typeface="Poppins Light" panose="00000400000000000000" pitchFamily="2" charset="0"/>
                <a:cs typeface="Poppins Light" panose="00000400000000000000" pitchFamily="2" charset="0"/>
              </a:rPr>
              <a:t>www.bravent.net</a:t>
            </a:r>
            <a:endParaRPr sz="1799">
              <a:latin typeface="Poppins Light" panose="00000400000000000000" pitchFamily="2" charset="0"/>
              <a:cs typeface="Poppins Light" panose="00000400000000000000" pitchFamily="2" charset="0"/>
            </a:endParaRPr>
          </a:p>
        </p:txBody>
      </p:sp>
      <p:sp>
        <p:nvSpPr>
          <p:cNvPr id="17" name="Title 1">
            <a:extLst>
              <a:ext uri="{FF2B5EF4-FFF2-40B4-BE49-F238E27FC236}">
                <a16:creationId xmlns:a16="http://schemas.microsoft.com/office/drawing/2014/main" id="{E8E62C9B-47BE-4098-A65C-19F4733DE65B}"/>
              </a:ext>
            </a:extLst>
          </p:cNvPr>
          <p:cNvSpPr txBox="1">
            <a:spLocks/>
          </p:cNvSpPr>
          <p:nvPr/>
        </p:nvSpPr>
        <p:spPr>
          <a:xfrm>
            <a:off x="5412121" y="3539982"/>
            <a:ext cx="6016833" cy="1091318"/>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a:solidFill>
                  <a:schemeClr val="tx1"/>
                </a:solidFill>
                <a:latin typeface="Poppins SemiBold" panose="00000700000000000000" pitchFamily="2" charset="0"/>
                <a:cs typeface="Poppins SemiBold" panose="00000700000000000000" pitchFamily="2" charset="0"/>
              </a:rPr>
              <a:t>Tamara Redondo</a:t>
            </a:r>
          </a:p>
          <a:p>
            <a:r>
              <a:rPr lang="fr-FR" sz="2400" err="1">
                <a:solidFill>
                  <a:srgbClr val="7F7F7F"/>
                </a:solidFill>
                <a:latin typeface="Playfair Display" pitchFamily="2" charset="77"/>
              </a:rPr>
              <a:t>Developer</a:t>
            </a:r>
            <a:endParaRPr lang="it-IT" sz="6578">
              <a:solidFill>
                <a:srgbClr val="7F7F7F"/>
              </a:solidFill>
              <a:latin typeface="Playfair Display" pitchFamily="2" charset="77"/>
            </a:endParaRPr>
          </a:p>
        </p:txBody>
      </p:sp>
      <p:sp>
        <p:nvSpPr>
          <p:cNvPr id="18" name="Rectángulo 17">
            <a:extLst>
              <a:ext uri="{FF2B5EF4-FFF2-40B4-BE49-F238E27FC236}">
                <a16:creationId xmlns:a16="http://schemas.microsoft.com/office/drawing/2014/main" id="{F5C04927-7570-45A1-9AFE-DBACB6FF4051}"/>
              </a:ext>
            </a:extLst>
          </p:cNvPr>
          <p:cNvSpPr/>
          <p:nvPr/>
        </p:nvSpPr>
        <p:spPr bwMode="auto">
          <a:xfrm>
            <a:off x="5416386" y="3026879"/>
            <a:ext cx="1447800" cy="622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Imagen 18">
            <a:extLst>
              <a:ext uri="{FF2B5EF4-FFF2-40B4-BE49-F238E27FC236}">
                <a16:creationId xmlns:a16="http://schemas.microsoft.com/office/drawing/2014/main" id="{95C9E229-4B8F-41A3-B413-17FDA82F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947" y="2040448"/>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360F5A4A-0814-40BF-9702-1402FEFDD33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5"/>
              </a:rPr>
              <a:t>#</a:t>
            </a:r>
            <a:r>
              <a:rPr lang="en-US" sz="1400" err="1">
                <a:latin typeface="Poppins Light" panose="020B0604020202020204" charset="0"/>
                <a:cs typeface="Poppins Light" panose="020B0604020202020204" charset="0"/>
                <a:hlinkClick r:id="rId5"/>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036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Cascading</a:t>
            </a:r>
            <a:r>
              <a:rPr lang="es-ES" sz="2000" b="1">
                <a:solidFill>
                  <a:srgbClr val="2F303A"/>
                </a:solidFill>
                <a:latin typeface="Poppins ExtraLight" pitchFamily="2" charset="77"/>
                <a:cs typeface="Poppins ExtraLight" pitchFamily="2" charset="77"/>
              </a:rPr>
              <a:t> Style </a:t>
            </a:r>
            <a:r>
              <a:rPr lang="es-ES" sz="2000" b="1" err="1">
                <a:solidFill>
                  <a:srgbClr val="2F303A"/>
                </a:solidFill>
                <a:latin typeface="Poppins ExtraLight" pitchFamily="2" charset="77"/>
                <a:cs typeface="Poppins ExtraLight" pitchFamily="2" charset="77"/>
              </a:rPr>
              <a:t>Sheets</a:t>
            </a:r>
            <a:r>
              <a:rPr lang="es-ES" sz="2000">
                <a:solidFill>
                  <a:srgbClr val="2F303A"/>
                </a:solidFill>
                <a:latin typeface="Poppins ExtraLight" pitchFamily="2" charset="77"/>
                <a:cs typeface="Poppins ExtraLight" pitchFamily="2" charset="77"/>
              </a:rPr>
              <a:t>) es un lenguaje utilizado para la representación visual de archivos escritos en un lenguaje de marcado, como </a:t>
            </a:r>
            <a:r>
              <a:rPr lang="es-ES" sz="2000" b="1">
                <a:solidFill>
                  <a:srgbClr val="2F303A"/>
                </a:solidFill>
                <a:latin typeface="Poppins ExtraLight" pitchFamily="2" charset="77"/>
                <a:cs typeface="Poppins ExtraLight" pitchFamily="2" charset="77"/>
              </a:rPr>
              <a:t>HTML</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HTML está pensado para describir el contenido, aunque se le puedan dar estilos básicos con varios atributos. Por ello, el W3C creó CSS en 1996.</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222222"/>
                </a:solidFill>
                <a:latin typeface="Poppins SemiBold" panose="00000700000000000000" pitchFamily="2" charset="0"/>
                <a:cs typeface="Poppins SemiBold" panose="00000700000000000000" pitchFamily="2" charset="0"/>
              </a:rPr>
              <a:t>¿Qué es </a:t>
            </a:r>
            <a:r>
              <a:rPr lang="es-ES_tradnl" sz="4000">
                <a:solidFill>
                  <a:srgbClr val="FFB900"/>
                </a:solidFill>
                <a:latin typeface="Poppins SemiBold" panose="00000700000000000000" pitchFamily="2" charset="0"/>
                <a:cs typeface="Poppins SemiBold" panose="00000700000000000000" pitchFamily="2" charset="0"/>
              </a:rPr>
              <a:t>CSS</a:t>
            </a:r>
            <a:r>
              <a:rPr lang="es-ES_tradnl" sz="4000">
                <a:solidFill>
                  <a:srgbClr val="222222"/>
                </a:solidFill>
                <a:latin typeface="Poppins SemiBold" panose="00000700000000000000" pitchFamily="2" charset="0"/>
                <a:cs typeface="Poppins SemiBold" panose="00000700000000000000" pitchFamily="2" charset="0"/>
              </a:rPr>
              <a:t>?</a:t>
            </a:r>
            <a:r>
              <a:rPr lang="es-ES_tradnl" sz="4000">
                <a:solidFill>
                  <a:srgbClr val="2948FF"/>
                </a:solidFill>
                <a:latin typeface="Poppins SemiBold" panose="00000700000000000000" pitchFamily="2" charset="0"/>
                <a:cs typeface="Poppins SemiBold" panose="00000700000000000000" pitchFamily="2" charset="0"/>
              </a:rPr>
              <a:t>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921" y="4058119"/>
            <a:ext cx="5742882" cy="2364716"/>
          </a:xfrm>
          <a:prstGeom prst="rect">
            <a:avLst/>
          </a:prstGeom>
        </p:spPr>
      </p:pic>
      <p:sp>
        <p:nvSpPr>
          <p:cNvPr id="7" name="TextBox 6">
            <a:extLst>
              <a:ext uri="{FF2B5EF4-FFF2-40B4-BE49-F238E27FC236}">
                <a16:creationId xmlns:a16="http://schemas.microsoft.com/office/drawing/2014/main" id="{853A5F2D-2B65-4540-9A3E-9AD94E3D230F}"/>
              </a:ext>
            </a:extLst>
          </p:cNvPr>
          <p:cNvSpPr txBox="1"/>
          <p:nvPr/>
        </p:nvSpPr>
        <p:spPr>
          <a:xfrm>
            <a:off x="9266738" y="6446887"/>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11788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ángulo 11"/>
          <p:cNvSpPr/>
          <p:nvPr/>
        </p:nvSpPr>
        <p:spPr>
          <a:xfrm>
            <a:off x="2996137" y="513175"/>
            <a:ext cx="4150201" cy="3232553"/>
          </a:xfrm>
          <a:prstGeom prst="rect">
            <a:avLst/>
          </a:prstGeom>
        </p:spPr>
        <p:txBody>
          <a:bodyPr wrap="square">
            <a:spAutoFit/>
          </a:bodyPr>
          <a:lstStyle/>
          <a:p>
            <a:pPr defTabSz="932563">
              <a:defRPr/>
            </a:pPr>
            <a:r>
              <a:rPr lang="es-ES" sz="19996">
                <a:solidFill>
                  <a:srgbClr val="F5F5F5">
                    <a:alpha val="5000"/>
                  </a:srgbClr>
                </a:solidFill>
                <a:latin typeface="Playfair Display Black" panose="00000A00000000000000" pitchFamily="2" charset="0"/>
              </a:rPr>
              <a:t>T</a:t>
            </a:r>
          </a:p>
        </p:txBody>
      </p:sp>
      <p:sp>
        <p:nvSpPr>
          <p:cNvPr id="3" name="object 3"/>
          <p:cNvSpPr txBox="1">
            <a:spLocks noGrp="1"/>
          </p:cNvSpPr>
          <p:nvPr>
            <p:ph type="title" idx="4294967295"/>
          </p:nvPr>
        </p:nvSpPr>
        <p:spPr>
          <a:xfrm>
            <a:off x="1652048" y="1821355"/>
            <a:ext cx="7788288" cy="768409"/>
          </a:xfrm>
          <a:prstGeom prst="rect">
            <a:avLst/>
          </a:prstGeom>
        </p:spPr>
        <p:txBody>
          <a:bodyPr vert="horz" wrap="square" lIns="0" tIns="0" rIns="0" bIns="0" rtlCol="0" anchor="t">
            <a:spAutoFit/>
          </a:bodyPr>
          <a:lstStyle/>
          <a:p>
            <a:pPr marL="12692">
              <a:lnSpc>
                <a:spcPct val="100000"/>
              </a:lnSpc>
            </a:pPr>
            <a:r>
              <a:rPr lang="es-ES" sz="4896">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por participar</a:t>
            </a:r>
            <a:r>
              <a:rPr lang="es-ES"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a:t>
            </a:r>
            <a:r>
              <a:rPr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 </a:t>
            </a:r>
            <a:endParaRPr sz="4896" spc="0">
              <a:solidFill>
                <a:srgbClr val="2948FF"/>
              </a:solidFill>
              <a:latin typeface="Poppins SemiBold" panose="00000700000000000000" pitchFamily="2" charset="0"/>
              <a:cs typeface="Poppins SemiBold" panose="00000700000000000000" pitchFamily="2" charset="0"/>
            </a:endParaRPr>
          </a:p>
        </p:txBody>
      </p:sp>
      <p:sp>
        <p:nvSpPr>
          <p:cNvPr id="11" name="Title 1"/>
          <p:cNvSpPr txBox="1">
            <a:spLocks/>
          </p:cNvSpPr>
          <p:nvPr/>
        </p:nvSpPr>
        <p:spPr>
          <a:xfrm>
            <a:off x="1697915" y="3636294"/>
            <a:ext cx="4495961" cy="498372"/>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pPr defTabSz="931352">
              <a:defRPr/>
            </a:pPr>
            <a:r>
              <a:rPr lang="it-IT" sz="3264" spc="0" dirty="0">
                <a:solidFill>
                  <a:srgbClr val="FFC000"/>
                </a:solidFill>
                <a:latin typeface="Poppins Medium" pitchFamily="2" charset="77"/>
                <a:cs typeface="Poppins Medium" pitchFamily="2" charset="77"/>
              </a:rPr>
              <a:t>Ayúdanos a mejorar</a:t>
            </a:r>
          </a:p>
        </p:txBody>
      </p:sp>
      <p:sp>
        <p:nvSpPr>
          <p:cNvPr id="13" name="Rectángulo 12"/>
          <p:cNvSpPr/>
          <p:nvPr/>
        </p:nvSpPr>
        <p:spPr bwMode="auto">
          <a:xfrm>
            <a:off x="1697915" y="3090510"/>
            <a:ext cx="1447594" cy="622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latin typeface="Poppins"/>
              <a:cs typeface="Segoe UI" pitchFamily="34" charset="0"/>
            </a:endParaRPr>
          </a:p>
        </p:txBody>
      </p:sp>
      <p:sp>
        <p:nvSpPr>
          <p:cNvPr id="14" name="Rectángulo 13">
            <a:extLst>
              <a:ext uri="{FF2B5EF4-FFF2-40B4-BE49-F238E27FC236}">
                <a16:creationId xmlns:a16="http://schemas.microsoft.com/office/drawing/2014/main" id="{C04C30AB-A168-4E40-ABA6-69097B71C6EF}"/>
              </a:ext>
            </a:extLst>
          </p:cNvPr>
          <p:cNvSpPr/>
          <p:nvPr/>
        </p:nvSpPr>
        <p:spPr bwMode="auto">
          <a:xfrm>
            <a:off x="881" y="6948317"/>
            <a:ext cx="12435935" cy="4662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highlight>
                <a:srgbClr val="E1AC0B"/>
              </a:highlight>
              <a:latin typeface="Poppins"/>
              <a:ea typeface="Segoe UI" pitchFamily="34" charset="0"/>
              <a:cs typeface="Segoe UI" pitchFamily="34" charset="0"/>
            </a:endParaRPr>
          </a:p>
        </p:txBody>
      </p:sp>
      <p:pic>
        <p:nvPicPr>
          <p:cNvPr id="5" name="Picture 4" descr="A picture containing indoor, piece, crossword puzzle&#10;&#10;Description automatically generated">
            <a:extLst>
              <a:ext uri="{FF2B5EF4-FFF2-40B4-BE49-F238E27FC236}">
                <a16:creationId xmlns:a16="http://schemas.microsoft.com/office/drawing/2014/main" id="{077F79C7-3795-4AB7-B52B-BBBFB0B40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534" y="2829655"/>
            <a:ext cx="3408868" cy="3408868"/>
          </a:xfrm>
          <a:prstGeom prst="rect">
            <a:avLst/>
          </a:prstGeom>
        </p:spPr>
      </p:pic>
      <p:sp>
        <p:nvSpPr>
          <p:cNvPr id="8" name="TextBox 7">
            <a:extLst>
              <a:ext uri="{FF2B5EF4-FFF2-40B4-BE49-F238E27FC236}">
                <a16:creationId xmlns:a16="http://schemas.microsoft.com/office/drawing/2014/main" id="{74D40752-42C4-4CCC-AE40-FFAFB1F99C4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
        <p:nvSpPr>
          <p:cNvPr id="9" name="Rectángulo 8">
            <a:extLst>
              <a:ext uri="{FF2B5EF4-FFF2-40B4-BE49-F238E27FC236}">
                <a16:creationId xmlns:a16="http://schemas.microsoft.com/office/drawing/2014/main" id="{BCB28D29-5F78-4965-A16C-3194F07FDA82}"/>
              </a:ext>
            </a:extLst>
          </p:cNvPr>
          <p:cNvSpPr/>
          <p:nvPr/>
        </p:nvSpPr>
        <p:spPr>
          <a:xfrm>
            <a:off x="1652048" y="4534089"/>
            <a:ext cx="4839287" cy="884088"/>
          </a:xfrm>
          <a:prstGeom prst="rect">
            <a:avLst/>
          </a:prstGeom>
        </p:spPr>
        <p:txBody>
          <a:bodyPr wrap="square">
            <a:spAutoFit/>
          </a:bodyPr>
          <a:lstStyle/>
          <a:p>
            <a:pPr lvl="0" defTabSz="914400">
              <a:lnSpc>
                <a:spcPct val="150000"/>
              </a:lnSpc>
              <a:spcBef>
                <a:spcPts val="1000"/>
              </a:spcBef>
              <a:buClr>
                <a:srgbClr val="C1C80B"/>
              </a:buClr>
              <a:buSzPct val="122000"/>
            </a:pPr>
            <a:r>
              <a:rPr lang="es-ES" sz="1800" dirty="0">
                <a:solidFill>
                  <a:srgbClr val="2F303A"/>
                </a:solidFill>
                <a:latin typeface="Poppins ExtraLight" pitchFamily="2" charset="77"/>
                <a:cs typeface="Poppins ExtraLight" pitchFamily="2" charset="77"/>
              </a:rPr>
              <a:t>Descarga aquí esta presentación:</a:t>
            </a:r>
            <a:br>
              <a:rPr lang="es-ES" sz="1800" dirty="0">
                <a:solidFill>
                  <a:srgbClr val="2F303A"/>
                </a:solidFill>
                <a:latin typeface="Poppins ExtraLight" pitchFamily="2" charset="77"/>
                <a:cs typeface="Poppins ExtraLight" pitchFamily="2" charset="77"/>
              </a:rPr>
            </a:br>
            <a:r>
              <a:rPr lang="es-ES" sz="1800" dirty="0">
                <a:solidFill>
                  <a:srgbClr val="3A96DD"/>
                </a:solidFill>
                <a:latin typeface="Poppins ExtraLight" pitchFamily="2" charset="77"/>
                <a:cs typeface="Poppins ExtraLight" pitchFamily="2" charset="77"/>
                <a:hlinkClick r:id="rId5"/>
              </a:rPr>
              <a:t>https://github.com/BraventIT/TallerCSS.git</a:t>
            </a:r>
            <a:endParaRPr lang="es-ES" sz="1800" dirty="0">
              <a:solidFill>
                <a:srgbClr val="3A96DD"/>
              </a:solidFill>
              <a:latin typeface="Poppins ExtraLight" pitchFamily="2" charset="77"/>
              <a:cs typeface="Poppins ExtraLight" pitchFamily="2" charset="77"/>
            </a:endParaRPr>
          </a:p>
        </p:txBody>
      </p:sp>
    </p:spTree>
    <p:extLst>
      <p:ext uri="{BB962C8B-B14F-4D97-AF65-F5344CB8AC3E}">
        <p14:creationId xmlns:p14="http://schemas.microsoft.com/office/powerpoint/2010/main" val="35865869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3 formas de añadir CSS para usarlo en tu proyecto, de mayor a menor prioridad o jerarquía: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Inline</a:t>
            </a:r>
            <a:r>
              <a:rPr lang="es-ES" sz="2000" b="1">
                <a:solidFill>
                  <a:srgbClr val="2F303A"/>
                </a:solidFill>
                <a:latin typeface="Poppins ExtraLight" pitchFamily="2" charset="77"/>
                <a:cs typeface="Poppins ExtraLight" pitchFamily="2" charset="77"/>
              </a:rPr>
              <a:t> o en línea</a:t>
            </a:r>
            <a:r>
              <a:rPr lang="es-ES" sz="2000">
                <a:solidFill>
                  <a:srgbClr val="2F303A"/>
                </a:solidFill>
                <a:latin typeface="Poppins ExtraLight" pitchFamily="2" charset="77"/>
                <a:cs typeface="Poppins ExtraLight" pitchFamily="2" charset="77"/>
              </a:rPr>
              <a:t>: en el propio elemento HTML, con un atributo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Sólo tendrá efecto en el elemento en que se indique.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783091"/>
            <a:ext cx="7346232"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&lt;h1 style="color: blue; text-align: center;"&gt; Soy un titular &lt;/h1&gt;</a:t>
            </a:r>
          </a:p>
        </p:txBody>
      </p:sp>
      <p:sp>
        <p:nvSpPr>
          <p:cNvPr id="7" name="TextBox 6">
            <a:extLst>
              <a:ext uri="{FF2B5EF4-FFF2-40B4-BE49-F238E27FC236}">
                <a16:creationId xmlns:a16="http://schemas.microsoft.com/office/drawing/2014/main" id="{F99BEEF5-4196-49D9-B7F3-5F22CE4A742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0479695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015663"/>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Interno</a:t>
            </a:r>
            <a:r>
              <a:rPr lang="es-ES" sz="2000">
                <a:solidFill>
                  <a:srgbClr val="2F303A"/>
                </a:solidFill>
                <a:latin typeface="Poppins ExtraLight" pitchFamily="2" charset="77"/>
                <a:cs typeface="Poppins ExtraLight" pitchFamily="2" charset="77"/>
              </a:rPr>
              <a:t>: en el propio HTML, como una etiqueta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normalmente, situada en el head del documento. Solo tendrá efecto en el propio documento.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8" y="2771226"/>
            <a:ext cx="7337179"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7" name="TextBox 6">
            <a:extLst>
              <a:ext uri="{FF2B5EF4-FFF2-40B4-BE49-F238E27FC236}">
                <a16:creationId xmlns:a16="http://schemas.microsoft.com/office/drawing/2014/main" id="{AE27C97F-D1F1-4A5D-A1AF-B350D707ECC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930170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77328"/>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Externo</a:t>
            </a:r>
            <a:r>
              <a:rPr lang="es-ES" sz="2000">
                <a:solidFill>
                  <a:srgbClr val="2F303A"/>
                </a:solidFill>
                <a:latin typeface="Poppins ExtraLight" pitchFamily="2" charset="77"/>
                <a:cs typeface="Poppins ExtraLight" pitchFamily="2" charset="77"/>
              </a:rPr>
              <a:t>: fuera del HTML, en un archivo aparte con extensión </a:t>
            </a:r>
            <a:r>
              <a:rPr lang="es-ES" sz="2000" b="1">
                <a:solidFill>
                  <a:srgbClr val="2F303A"/>
                </a:solidFill>
                <a:latin typeface="Poppins ExtraLight" pitchFamily="2" charset="77"/>
                <a:cs typeface="Poppins ExtraLight" pitchFamily="2" charset="77"/>
              </a:rPr>
              <a:t>.</a:t>
            </a:r>
            <a:r>
              <a:rPr lang="es-ES" sz="2000" b="1" err="1">
                <a:solidFill>
                  <a:srgbClr val="2F303A"/>
                </a:solidFill>
                <a:latin typeface="Poppins ExtraLight" pitchFamily="2" charset="77"/>
                <a:cs typeface="Poppins ExtraLight" pitchFamily="2" charset="77"/>
              </a:rPr>
              <a:t>css</a:t>
            </a:r>
            <a:r>
              <a:rPr lang="es-ES" sz="2000">
                <a:solidFill>
                  <a:srgbClr val="2F303A"/>
                </a:solidFill>
                <a:latin typeface="Poppins ExtraLight" pitchFamily="2" charset="77"/>
                <a:cs typeface="Poppins ExtraLight" pitchFamily="2" charset="77"/>
              </a:rPr>
              <a:t>. Nos permite poder usar el mismo para diferentes documentos HTML. Se asocia al documento HTML donde se vaya a usar con una etiqueta </a:t>
            </a:r>
            <a:r>
              <a:rPr lang="es-ES" sz="2000" b="1">
                <a:solidFill>
                  <a:srgbClr val="2F303A"/>
                </a:solidFill>
                <a:latin typeface="Poppins ExtraLight" pitchFamily="2" charset="77"/>
                <a:cs typeface="Poppins ExtraLight" pitchFamily="2" charset="77"/>
              </a:rPr>
              <a:t>link</a:t>
            </a:r>
            <a:r>
              <a:rPr lang="es-ES" sz="2000">
                <a:solidFill>
                  <a:srgbClr val="2F303A"/>
                </a:solidFill>
                <a:latin typeface="Poppins ExtraLight" pitchFamily="2" charset="77"/>
                <a:cs typeface="Poppins ExtraLight" pitchFamily="2" charset="77"/>
              </a:rPr>
              <a:t> en el head.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196739"/>
            <a:ext cx="7817013"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&lt;link </a:t>
            </a:r>
            <a:r>
              <a:rPr lang="en-US" sz="1600" b="1" err="1">
                <a:latin typeface="Poppins ExtraLight" panose="00000300000000000000" pitchFamily="2" charset="0"/>
                <a:cs typeface="Poppins ExtraLight" panose="00000300000000000000" pitchFamily="2" charset="0"/>
              </a:rPr>
              <a:t>rel</a:t>
            </a:r>
            <a:r>
              <a:rPr lang="en-US" sz="1600" b="1">
                <a:latin typeface="Poppins ExtraLight" panose="00000300000000000000" pitchFamily="2" charset="0"/>
                <a:cs typeface="Poppins ExtraLight" panose="00000300000000000000" pitchFamily="2" charset="0"/>
              </a:rPr>
              <a:t>=“stylesheet” type=“text/</a:t>
            </a:r>
            <a:r>
              <a:rPr lang="en-US" sz="1600" b="1" err="1">
                <a:latin typeface="Poppins ExtraLight" panose="00000300000000000000" pitchFamily="2" charset="0"/>
                <a:cs typeface="Poppins ExtraLight" panose="00000300000000000000" pitchFamily="2" charset="0"/>
              </a:rPr>
              <a:t>css</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href</a:t>
            </a:r>
            <a:r>
              <a:rPr lang="en-US" sz="1600" b="1">
                <a:latin typeface="Poppins ExtraLight" panose="00000300000000000000" pitchFamily="2" charset="0"/>
                <a:cs typeface="Poppins ExtraLight" panose="00000300000000000000" pitchFamily="2" charset="0"/>
              </a:rPr>
              <a:t>=“./archive.css” /&gt;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8" y="4696709"/>
            <a:ext cx="7817013" cy="1733121"/>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3" name="CuadroTexto 2"/>
          <p:cNvSpPr txBox="1"/>
          <p:nvPr/>
        </p:nvSpPr>
        <p:spPr>
          <a:xfrm>
            <a:off x="9017251" y="358332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HTML</a:t>
            </a:r>
          </a:p>
        </p:txBody>
      </p:sp>
      <p:sp>
        <p:nvSpPr>
          <p:cNvPr id="9" name="CuadroTexto 8"/>
          <p:cNvSpPr txBox="1"/>
          <p:nvPr/>
        </p:nvSpPr>
        <p:spPr>
          <a:xfrm>
            <a:off x="9017251" y="524933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CSS</a:t>
            </a:r>
          </a:p>
        </p:txBody>
      </p:sp>
      <p:sp>
        <p:nvSpPr>
          <p:cNvPr id="11" name="TextBox 10">
            <a:extLst>
              <a:ext uri="{FF2B5EF4-FFF2-40B4-BE49-F238E27FC236}">
                <a16:creationId xmlns:a16="http://schemas.microsoft.com/office/drawing/2014/main" id="{92AC47BC-DC57-4062-9612-4322F996EAC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179575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estructuras de código o </a:t>
            </a:r>
            <a:r>
              <a:rPr lang="es-ES" sz="2000" b="1">
                <a:solidFill>
                  <a:srgbClr val="2F303A"/>
                </a:solidFill>
                <a:latin typeface="Poppins ExtraLight" pitchFamily="2" charset="77"/>
                <a:cs typeface="Poppins ExtraLight" pitchFamily="2" charset="77"/>
              </a:rPr>
              <a:t>reglas</a:t>
            </a:r>
            <a:r>
              <a:rPr lang="es-ES" sz="2000">
                <a:solidFill>
                  <a:srgbClr val="2F303A"/>
                </a:solidFill>
                <a:latin typeface="Poppins ExtraLight" pitchFamily="2" charset="77"/>
                <a:cs typeface="Poppins ExtraLight" pitchFamily="2" charset="77"/>
              </a:rPr>
              <a:t> se componen de dos partes: el </a:t>
            </a:r>
            <a:r>
              <a:rPr lang="es-ES" sz="2000" b="1">
                <a:solidFill>
                  <a:srgbClr val="2F303A"/>
                </a:solidFill>
                <a:latin typeface="Poppins ExtraLight" pitchFamily="2" charset="77"/>
                <a:cs typeface="Poppins ExtraLight" pitchFamily="2" charset="77"/>
              </a:rPr>
              <a:t>selector</a:t>
            </a:r>
            <a:r>
              <a:rPr lang="es-ES" sz="2000">
                <a:solidFill>
                  <a:srgbClr val="2F303A"/>
                </a:solidFill>
                <a:latin typeface="Poppins ExtraLight" pitchFamily="2" charset="77"/>
                <a:cs typeface="Poppins ExtraLight" pitchFamily="2" charset="77"/>
              </a:rPr>
              <a:t>, que es el elemento al que afectará el estilo y la </a:t>
            </a:r>
            <a:r>
              <a:rPr lang="es-ES" sz="2000" b="1">
                <a:solidFill>
                  <a:srgbClr val="2F303A"/>
                </a:solidFill>
                <a:latin typeface="Poppins ExtraLight" pitchFamily="2" charset="77"/>
                <a:cs typeface="Poppins ExtraLight" pitchFamily="2" charset="77"/>
              </a:rPr>
              <a:t>declaración</a:t>
            </a:r>
            <a:r>
              <a:rPr lang="es-ES" sz="2000">
                <a:solidFill>
                  <a:srgbClr val="2F303A"/>
                </a:solidFill>
                <a:latin typeface="Poppins ExtraLight" pitchFamily="2" charset="77"/>
                <a:cs typeface="Poppins ExtraLight" pitchFamily="2" charset="77"/>
              </a:rPr>
              <a:t> o declaraciones, que son varios conjuntos </a:t>
            </a:r>
            <a:r>
              <a:rPr lang="es-ES" sz="2000" b="1">
                <a:solidFill>
                  <a:srgbClr val="2F303A"/>
                </a:solidFill>
                <a:latin typeface="Poppins ExtraLight" pitchFamily="2" charset="77"/>
                <a:cs typeface="Poppins ExtraLight" pitchFamily="2" charset="77"/>
              </a:rPr>
              <a:t>propiedad-valor</a:t>
            </a:r>
            <a:r>
              <a:rPr lang="es-ES" sz="2000">
                <a:solidFill>
                  <a:srgbClr val="2F303A"/>
                </a:solidFill>
                <a:latin typeface="Poppins ExtraLight" pitchFamily="2" charset="77"/>
                <a:cs typeface="Poppins ExtraLight" pitchFamily="2" charset="77"/>
              </a:rPr>
              <a:t> que indican los estilos.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también comentar código, escribiéndolo entre los símbolos </a:t>
            </a:r>
            <a:r>
              <a:rPr lang="es-ES" sz="2000" b="1">
                <a:solidFill>
                  <a:srgbClr val="2F303A"/>
                </a:solidFill>
                <a:latin typeface="Poppins ExtraLight" pitchFamily="2" charset="77"/>
                <a:cs typeface="Poppins ExtraLight" pitchFamily="2" charset="77"/>
              </a:rPr>
              <a:t>/** …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Sintaxis</a:t>
            </a:r>
            <a:r>
              <a:rPr lang="es-ES_tradnl" sz="4000">
                <a:solidFill>
                  <a:srgbClr val="222222"/>
                </a:solidFill>
                <a:latin typeface="Poppins SemiBold" panose="00000700000000000000" pitchFamily="2" charset="0"/>
                <a:cs typeface="Poppins SemiBold" panose="00000700000000000000" pitchFamily="2" charset="0"/>
              </a:rPr>
              <a:t> básica</a:t>
            </a:r>
            <a:endParaRPr lang="es-ES_tradnl" sz="4000">
              <a:solidFill>
                <a:srgbClr val="2948FF"/>
              </a:solidFill>
              <a:latin typeface="Poppins SemiBold" panose="00000700000000000000" pitchFamily="2" charset="0"/>
              <a:cs typeface="Poppins SemiBold" panose="00000700000000000000" pitchFamily="2" charset="0"/>
            </a:endParaRPr>
          </a:p>
        </p:txBody>
      </p:sp>
      <p:grpSp>
        <p:nvGrpSpPr>
          <p:cNvPr id="19" name="Grupo 18"/>
          <p:cNvGrpSpPr/>
          <p:nvPr/>
        </p:nvGrpSpPr>
        <p:grpSpPr>
          <a:xfrm>
            <a:off x="1014020" y="3927066"/>
            <a:ext cx="5254049" cy="2373480"/>
            <a:chOff x="1088997" y="4252991"/>
            <a:chExt cx="5254049" cy="2373480"/>
          </a:xfrm>
        </p:grpSpPr>
        <p:sp>
          <p:nvSpPr>
            <p:cNvPr id="12" name="Rectángulo 11"/>
            <p:cNvSpPr/>
            <p:nvPr/>
          </p:nvSpPr>
          <p:spPr bwMode="auto">
            <a:xfrm>
              <a:off x="1306286" y="4252991"/>
              <a:ext cx="793104"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extLst>
                <a:ext uri="{FF2B5EF4-FFF2-40B4-BE49-F238E27FC236}">
                  <a16:creationId xmlns:a16="http://schemas.microsoft.com/office/drawing/2014/main" id="{338BA8B5-ABF0-BF42-A573-EF35E9FC2661}"/>
                </a:ext>
              </a:extLst>
            </p:cNvPr>
            <p:cNvSpPr/>
            <p:nvPr/>
          </p:nvSpPr>
          <p:spPr>
            <a:xfrm>
              <a:off x="1424174" y="4357923"/>
              <a:ext cx="57257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h1</a:t>
              </a:r>
            </a:p>
          </p:txBody>
        </p:sp>
        <p:sp>
          <p:nvSpPr>
            <p:cNvPr id="4" name="Rectángulo 3"/>
            <p:cNvSpPr/>
            <p:nvPr/>
          </p:nvSpPr>
          <p:spPr bwMode="auto">
            <a:xfrm>
              <a:off x="2239347" y="4257431"/>
              <a:ext cx="3993502"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extLst>
                <a:ext uri="{FF2B5EF4-FFF2-40B4-BE49-F238E27FC236}">
                  <a16:creationId xmlns:a16="http://schemas.microsoft.com/office/drawing/2014/main" id="{338BA8B5-ABF0-BF42-A573-EF35E9FC2661}"/>
                </a:ext>
              </a:extLst>
            </p:cNvPr>
            <p:cNvSpPr/>
            <p:nvPr/>
          </p:nvSpPr>
          <p:spPr>
            <a:xfrm>
              <a:off x="3129375" y="4357921"/>
              <a:ext cx="92011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color:</a:t>
              </a:r>
            </a:p>
          </p:txBody>
        </p:sp>
        <p:sp>
          <p:nvSpPr>
            <p:cNvPr id="9" name="Rectángulo 8">
              <a:extLst>
                <a:ext uri="{FF2B5EF4-FFF2-40B4-BE49-F238E27FC236}">
                  <a16:creationId xmlns:a16="http://schemas.microsoft.com/office/drawing/2014/main" id="{338BA8B5-ABF0-BF42-A573-EF35E9FC2661}"/>
                </a:ext>
              </a:extLst>
            </p:cNvPr>
            <p:cNvSpPr/>
            <p:nvPr/>
          </p:nvSpPr>
          <p:spPr>
            <a:xfrm>
              <a:off x="4431743" y="4357921"/>
              <a:ext cx="8680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blue;</a:t>
              </a:r>
            </a:p>
          </p:txBody>
        </p:sp>
        <p:sp>
          <p:nvSpPr>
            <p:cNvPr id="10" name="Rectángulo 9">
              <a:extLst>
                <a:ext uri="{FF2B5EF4-FFF2-40B4-BE49-F238E27FC236}">
                  <a16:creationId xmlns:a16="http://schemas.microsoft.com/office/drawing/2014/main" id="{338BA8B5-ABF0-BF42-A573-EF35E9FC2661}"/>
                </a:ext>
              </a:extLst>
            </p:cNvPr>
            <p:cNvSpPr/>
            <p:nvPr/>
          </p:nvSpPr>
          <p:spPr>
            <a:xfrm>
              <a:off x="5682046"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338BA8B5-ABF0-BF42-A573-EF35E9FC2661}"/>
                </a:ext>
              </a:extLst>
            </p:cNvPr>
            <p:cNvSpPr/>
            <p:nvPr/>
          </p:nvSpPr>
          <p:spPr>
            <a:xfrm>
              <a:off x="2336273"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5" name="Abrir llave 4"/>
            <p:cNvSpPr/>
            <p:nvPr/>
          </p:nvSpPr>
          <p:spPr>
            <a:xfrm rot="-5400000">
              <a:off x="1546658" y="5600004"/>
              <a:ext cx="251926" cy="76687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Abrir llave 13"/>
            <p:cNvSpPr/>
            <p:nvPr/>
          </p:nvSpPr>
          <p:spPr>
            <a:xfrm rot="-5400000">
              <a:off x="4098588" y="3998239"/>
              <a:ext cx="251926" cy="397040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Abrir llave 14"/>
            <p:cNvSpPr/>
            <p:nvPr/>
          </p:nvSpPr>
          <p:spPr>
            <a:xfrm rot="-5400000">
              <a:off x="2415735" y="5082643"/>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Abrir llave 15"/>
            <p:cNvSpPr/>
            <p:nvPr/>
          </p:nvSpPr>
          <p:spPr>
            <a:xfrm rot="-5400000">
              <a:off x="5761507" y="5087265"/>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Abrir llave 16"/>
            <p:cNvSpPr/>
            <p:nvPr/>
          </p:nvSpPr>
          <p:spPr>
            <a:xfrm rot="-5400000">
              <a:off x="3463469" y="4844921"/>
              <a:ext cx="251926" cy="92011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Abrir llave 17"/>
            <p:cNvSpPr/>
            <p:nvPr/>
          </p:nvSpPr>
          <p:spPr>
            <a:xfrm rot="-5400000">
              <a:off x="4751393" y="4872482"/>
              <a:ext cx="251926" cy="84487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uadroTexto 12"/>
            <p:cNvSpPr txBox="1"/>
            <p:nvPr/>
          </p:nvSpPr>
          <p:spPr>
            <a:xfrm>
              <a:off x="2176250" y="5395173"/>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Inicio</a:t>
              </a:r>
            </a:p>
          </p:txBody>
        </p:sp>
        <p:sp>
          <p:nvSpPr>
            <p:cNvPr id="20" name="CuadroTexto 19"/>
            <p:cNvSpPr txBox="1"/>
            <p:nvPr/>
          </p:nvSpPr>
          <p:spPr>
            <a:xfrm>
              <a:off x="3033299" y="5403564"/>
              <a:ext cx="119125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Propiedad</a:t>
              </a:r>
            </a:p>
          </p:txBody>
        </p:sp>
        <p:sp>
          <p:nvSpPr>
            <p:cNvPr id="21" name="CuadroTexto 20"/>
            <p:cNvSpPr txBox="1"/>
            <p:nvPr/>
          </p:nvSpPr>
          <p:spPr>
            <a:xfrm>
              <a:off x="4496541" y="5406059"/>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Valor</a:t>
              </a:r>
            </a:p>
          </p:txBody>
        </p:sp>
        <p:sp>
          <p:nvSpPr>
            <p:cNvPr id="22" name="CuadroTexto 21"/>
            <p:cNvSpPr txBox="1"/>
            <p:nvPr/>
          </p:nvSpPr>
          <p:spPr>
            <a:xfrm>
              <a:off x="5549944" y="5402650"/>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Final</a:t>
              </a:r>
            </a:p>
          </p:txBody>
        </p:sp>
        <p:sp>
          <p:nvSpPr>
            <p:cNvPr id="23" name="CuadroTexto 22"/>
            <p:cNvSpPr txBox="1"/>
            <p:nvPr/>
          </p:nvSpPr>
          <p:spPr>
            <a:xfrm>
              <a:off x="1088997" y="6091300"/>
              <a:ext cx="122768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Selector</a:t>
              </a:r>
            </a:p>
          </p:txBody>
        </p:sp>
        <p:sp>
          <p:nvSpPr>
            <p:cNvPr id="24" name="CuadroTexto 23"/>
            <p:cNvSpPr txBox="1"/>
            <p:nvPr/>
          </p:nvSpPr>
          <p:spPr>
            <a:xfrm>
              <a:off x="3453161" y="6109406"/>
              <a:ext cx="162011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Declaración</a:t>
              </a:r>
            </a:p>
          </p:txBody>
        </p:sp>
      </p:grpSp>
      <p:sp>
        <p:nvSpPr>
          <p:cNvPr id="25" name="TextBox 24">
            <a:extLst>
              <a:ext uri="{FF2B5EF4-FFF2-40B4-BE49-F238E27FC236}">
                <a16:creationId xmlns:a16="http://schemas.microsoft.com/office/drawing/2014/main" id="{FB49A0A7-5590-4069-8AEC-CF171074EAF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60353032"/>
      </p:ext>
    </p:extLst>
  </p:cSld>
  <p:clrMapOvr>
    <a:masterClrMapping/>
  </p:clrMapOvr>
  <p:transition spd="slow">
    <p:push dir="u"/>
  </p:transition>
</p:sld>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Personalizado 2">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9C0ABC3B574FA64784389317DF0333A8" ma:contentTypeVersion="8" ma:contentTypeDescription="Crear nuevo documento." ma:contentTypeScope="" ma:versionID="c8f70096dbc2aa9fc22f172f99378dc8">
  <xsd:schema xmlns:xsd="http://www.w3.org/2001/XMLSchema" xmlns:xs="http://www.w3.org/2001/XMLSchema" xmlns:p="http://schemas.microsoft.com/office/2006/metadata/properties" xmlns:ns2="04b20670-a275-4ecf-a8e1-df380bcb0680" xmlns:ns3="9ae3a042-7473-4442-9907-9d731171225d" targetNamespace="http://schemas.microsoft.com/office/2006/metadata/properties" ma:root="true" ma:fieldsID="f33e3da043a720c7a460bb7d5d2634f4" ns2:_="" ns3:_="">
    <xsd:import namespace="04b20670-a275-4ecf-a8e1-df380bcb0680"/>
    <xsd:import namespace="9ae3a042-7473-4442-9907-9d73117122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element ref="ns2:MediaServiceOCR"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20670-a275-4ecf-a8e1-df380bcb068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3a042-7473-4442-9907-9d731171225d"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0202FC-2B0C-468B-96CD-374912E2889F}">
  <ds:schemaRefs>
    <ds:schemaRef ds:uri="04b20670-a275-4ecf-a8e1-df380bcb0680"/>
    <ds:schemaRef ds:uri="9ae3a042-7473-4442-9907-9d73117122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68C5A33-999E-4950-90BD-6155728BE847}">
  <ds:schemaRefs>
    <ds:schemaRef ds:uri="http://schemas.microsoft.com/sharepoint/v3/contenttype/forms"/>
  </ds:schemaRefs>
</ds:datastoreItem>
</file>

<file path=customXml/itemProps3.xml><?xml version="1.0" encoding="utf-8"?>
<ds:datastoreItem xmlns:ds="http://schemas.openxmlformats.org/officeDocument/2006/customXml" ds:itemID="{C00C3E85-4D29-4B29-BB03-7D8BEC536863}">
  <ds:schemaRefs>
    <ds:schemaRef ds:uri="04b20670-a275-4ecf-a8e1-df380bcb0680"/>
    <ds:schemaRef ds:uri="9ae3a042-7473-4442-9907-9d73117122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4974</Words>
  <Application>Microsoft Office PowerPoint</Application>
  <PresentationFormat>Personalizado</PresentationFormat>
  <Paragraphs>431</Paragraphs>
  <Slides>50</Slides>
  <Notes>49</Notes>
  <HiddenSlides>1</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50</vt:i4>
      </vt:variant>
    </vt:vector>
  </HeadingPairs>
  <TitlesOfParts>
    <vt:vector size="66" baseType="lpstr">
      <vt:lpstr>Segoe UI Light</vt:lpstr>
      <vt:lpstr>Segoe UI Semilight</vt:lpstr>
      <vt:lpstr>Poppins ExtraLight</vt:lpstr>
      <vt:lpstr>Playfair Display</vt:lpstr>
      <vt:lpstr>Consolas</vt:lpstr>
      <vt:lpstr>Segoe UI</vt:lpstr>
      <vt:lpstr>Poppins</vt:lpstr>
      <vt:lpstr>Poppins Light</vt:lpstr>
      <vt:lpstr>Wingdings</vt:lpstr>
      <vt:lpstr>Poppins Medium</vt:lpstr>
      <vt:lpstr>Playfair Display Black</vt:lpstr>
      <vt:lpstr>Calibri</vt:lpstr>
      <vt:lpstr>Poppins SemiBold</vt:lpstr>
      <vt:lpstr>Arial</vt:lpstr>
      <vt:lpstr>WHITE TEMPLATE</vt:lpstr>
      <vt:lpstr>1_WHITE TEMPLATE</vt:lpstr>
      <vt:lpstr>Taller /</vt:lpstr>
      <vt:lpstr>Presentación de PowerPoint</vt:lpstr>
      <vt:lpstr>Presentación de PowerPoint</vt:lpstr>
      <vt:lpstr>¿Qué es CSS?</vt:lpstr>
      <vt:lpstr>Presentación de PowerPoint</vt:lpstr>
      <vt:lpstr>Presentación de PowerPoint</vt:lpstr>
      <vt:lpstr>Presentación de PowerPoint</vt:lpstr>
      <vt:lpstr>Presentación de PowerPoint</vt:lpstr>
      <vt:lpstr>Presentación de PowerPoint</vt:lpstr>
      <vt:lpstr>Selectores y propiedades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cajas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Flex-box</vt:lpstr>
      <vt:lpstr>Presentación de PowerPoint</vt:lpstr>
      <vt:lpstr>Presentación de PowerPoint</vt:lpstr>
      <vt:lpstr>Presentación de PowerPoint</vt:lpstr>
      <vt:lpstr>Presentación de PowerPoint</vt:lpstr>
      <vt:lpstr>Presentación de PowerPoint</vt:lpstr>
      <vt:lpstr>¡Gracias por participar!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dc:title>
  <dc:creator>Alberto Picazo</dc:creator>
  <cp:lastModifiedBy>Tamara</cp:lastModifiedBy>
  <cp:revision>2</cp:revision>
  <dcterms:created xsi:type="dcterms:W3CDTF">2019-01-23T08:42:30Z</dcterms:created>
  <dcterms:modified xsi:type="dcterms:W3CDTF">2020-01-31T11:08:07Z</dcterms:modified>
</cp:coreProperties>
</file>